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4" r:id="rId4"/>
    <p:sldMasterId id="2147483695" r:id="rId5"/>
    <p:sldMasterId id="2147483696" r:id="rId6"/>
    <p:sldMasterId id="2147483697" r:id="rId7"/>
  </p:sldMasterIdLst>
  <p:notesMasterIdLst>
    <p:notesMasterId r:id="rId8"/>
  </p:notesMasterIdLst>
  <p:sldIdLst>
    <p:sldId id="256" r:id="rId9"/>
    <p:sldId id="257" r:id="rId10"/>
    <p:sldId id="258" r:id="rId11"/>
    <p:sldId id="259" r:id="rId12"/>
    <p:sldId id="260" r:id="rId13"/>
    <p:sldId id="261" r:id="rId14"/>
  </p:sldIdLst>
  <p:sldSz cy="10287000" cx="182880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2.xml"/><Relationship Id="rId19" Type="http://schemas.openxmlformats.org/officeDocument/2006/relationships/font" Target="fonts/Inter-italic.fntdata"/><Relationship Id="rId6" Type="http://schemas.openxmlformats.org/officeDocument/2006/relationships/slideMaster" Target="slideMasters/slideMaster3.xml"/><Relationship Id="rId18" Type="http://schemas.openxmlformats.org/officeDocument/2006/relationships/font" Target="fonts/Inter-bold.fntdata"/><Relationship Id="rId7" Type="http://schemas.openxmlformats.org/officeDocument/2006/relationships/slideMaster" Target="slideMasters/slideMaster4.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f3bacdb7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g2f3bacdb78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3330a62d5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g33330a62d5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3330a62d55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g33330a62d55_0_2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335ab06734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g335ab06734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335ab067348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g335ab067348_0_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335ab06734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g335ab067348_0_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61" name="Shape 161"/>
        <p:cNvGrpSpPr/>
        <p:nvPr/>
      </p:nvGrpSpPr>
      <p:grpSpPr>
        <a:xfrm>
          <a:off x="0" y="0"/>
          <a:ext cx="0" cy="0"/>
          <a:chOff x="0" y="0"/>
          <a:chExt cx="0" cy="0"/>
        </a:xfrm>
      </p:grpSpPr>
      <p:sp>
        <p:nvSpPr>
          <p:cNvPr id="162" name="Google Shape;162;p2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3" name="Google Shape;163;p2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4" name="Google Shape;164;p2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5" name="Shape 165"/>
        <p:cNvGrpSpPr/>
        <p:nvPr/>
      </p:nvGrpSpPr>
      <p:grpSpPr>
        <a:xfrm>
          <a:off x="0" y="0"/>
          <a:ext cx="0" cy="0"/>
          <a:chOff x="0" y="0"/>
          <a:chExt cx="0" cy="0"/>
        </a:xfrm>
      </p:grpSpPr>
      <p:sp>
        <p:nvSpPr>
          <p:cNvPr id="166" name="Google Shape;166;p27"/>
          <p:cNvSpPr txBox="1"/>
          <p:nvPr>
            <p:ph type="ctrTitle"/>
          </p:nvPr>
        </p:nvSpPr>
        <p:spPr>
          <a:xfrm>
            <a:off x="685800" y="2130425"/>
            <a:ext cx="7772400" cy="1470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7" name="Google Shape;167;p27"/>
          <p:cNvSpPr txBox="1"/>
          <p:nvPr>
            <p:ph idx="1" type="subTitle"/>
          </p:nvPr>
        </p:nvSpPr>
        <p:spPr>
          <a:xfrm>
            <a:off x="1371600" y="3886200"/>
            <a:ext cx="6400800" cy="1752600"/>
          </a:xfrm>
          <a:prstGeom prst="rect">
            <a:avLst/>
          </a:prstGeom>
          <a:noFill/>
          <a:ln>
            <a:noFill/>
          </a:ln>
        </p:spPr>
        <p:txBody>
          <a:bodyPr anchorCtr="0" anchor="t" bIns="45700" lIns="91450" spcFirstLastPara="1" rIns="91450" wrap="square" tIns="45700">
            <a:normAutofit/>
          </a:bodyPr>
          <a:lstStyle>
            <a:lvl1pPr lvl="0" algn="ctr">
              <a:spcBef>
                <a:spcPts val="600"/>
              </a:spcBef>
              <a:spcAft>
                <a:spcPts val="0"/>
              </a:spcAft>
              <a:buClr>
                <a:srgbClr val="888888"/>
              </a:buClr>
              <a:buSzPts val="3200"/>
              <a:buNone/>
              <a:defRPr>
                <a:solidFill>
                  <a:srgbClr val="888888"/>
                </a:solidFill>
              </a:defRPr>
            </a:lvl1pPr>
            <a:lvl2pPr lvl="1" algn="ctr">
              <a:spcBef>
                <a:spcPts val="600"/>
              </a:spcBef>
              <a:spcAft>
                <a:spcPts val="0"/>
              </a:spcAft>
              <a:buClr>
                <a:srgbClr val="888888"/>
              </a:buClr>
              <a:buSzPts val="2800"/>
              <a:buNone/>
              <a:defRPr>
                <a:solidFill>
                  <a:srgbClr val="888888"/>
                </a:solidFill>
              </a:defRPr>
            </a:lvl2pPr>
            <a:lvl3pPr lvl="2" algn="ctr">
              <a:spcBef>
                <a:spcPts val="40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68" name="Google Shape;168;p27"/>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27"/>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0" name="Google Shape;170;p27"/>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1" name="Shape 171"/>
        <p:cNvGrpSpPr/>
        <p:nvPr/>
      </p:nvGrpSpPr>
      <p:grpSpPr>
        <a:xfrm>
          <a:off x="0" y="0"/>
          <a:ext cx="0" cy="0"/>
          <a:chOff x="0" y="0"/>
          <a:chExt cx="0" cy="0"/>
        </a:xfrm>
      </p:grpSpPr>
      <p:sp>
        <p:nvSpPr>
          <p:cNvPr id="172" name="Google Shape;172;p28"/>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28"/>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174" name="Google Shape;174;p28"/>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5" name="Google Shape;175;p28"/>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6" name="Google Shape;176;p28"/>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7" name="Shape 177"/>
        <p:cNvGrpSpPr/>
        <p:nvPr/>
      </p:nvGrpSpPr>
      <p:grpSpPr>
        <a:xfrm>
          <a:off x="0" y="0"/>
          <a:ext cx="0" cy="0"/>
          <a:chOff x="0" y="0"/>
          <a:chExt cx="0" cy="0"/>
        </a:xfrm>
      </p:grpSpPr>
      <p:sp>
        <p:nvSpPr>
          <p:cNvPr id="178" name="Google Shape;178;p29"/>
          <p:cNvSpPr txBox="1"/>
          <p:nvPr>
            <p:ph type="title"/>
          </p:nvPr>
        </p:nvSpPr>
        <p:spPr>
          <a:xfrm>
            <a:off x="722313" y="4406900"/>
            <a:ext cx="7772400" cy="1362000"/>
          </a:xfrm>
          <a:prstGeom prst="rect">
            <a:avLst/>
          </a:prstGeom>
          <a:noFill/>
          <a:ln>
            <a:noFill/>
          </a:ln>
        </p:spPr>
        <p:txBody>
          <a:bodyPr anchorCtr="0" anchor="t" bIns="45700" lIns="91450" spcFirstLastPara="1" rIns="91450"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9" name="Google Shape;179;p29"/>
          <p:cNvSpPr txBox="1"/>
          <p:nvPr>
            <p:ph idx="1" type="body"/>
          </p:nvPr>
        </p:nvSpPr>
        <p:spPr>
          <a:xfrm>
            <a:off x="722313" y="2906713"/>
            <a:ext cx="7772400" cy="15006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400"/>
              </a:spcBef>
              <a:spcAft>
                <a:spcPts val="0"/>
              </a:spcAft>
              <a:buClr>
                <a:srgbClr val="888888"/>
              </a:buClr>
              <a:buSzPts val="1800"/>
              <a:buNone/>
              <a:defRPr sz="1800">
                <a:solidFill>
                  <a:srgbClr val="888888"/>
                </a:solidFill>
              </a:defRPr>
            </a:lvl2pPr>
            <a:lvl3pPr indent="-228600" lvl="2" marL="1371600" algn="l">
              <a:spcBef>
                <a:spcPts val="400"/>
              </a:spcBef>
              <a:spcAft>
                <a:spcPts val="0"/>
              </a:spcAft>
              <a:buClr>
                <a:srgbClr val="888888"/>
              </a:buClr>
              <a:buSzPts val="1600"/>
              <a:buNone/>
              <a:defRPr sz="1600">
                <a:solidFill>
                  <a:srgbClr val="888888"/>
                </a:solidFill>
              </a:defRPr>
            </a:lvl3pPr>
            <a:lvl4pPr indent="-228600" lvl="3" marL="1828800" algn="l">
              <a:spcBef>
                <a:spcPts val="200"/>
              </a:spcBef>
              <a:spcAft>
                <a:spcPts val="0"/>
              </a:spcAft>
              <a:buClr>
                <a:srgbClr val="888888"/>
              </a:buClr>
              <a:buSzPts val="1400"/>
              <a:buNone/>
              <a:defRPr sz="1400">
                <a:solidFill>
                  <a:srgbClr val="888888"/>
                </a:solidFill>
              </a:defRPr>
            </a:lvl4pPr>
            <a:lvl5pPr indent="-228600" lvl="4" marL="2286000" algn="l">
              <a:spcBef>
                <a:spcPts val="200"/>
              </a:spcBef>
              <a:spcAft>
                <a:spcPts val="0"/>
              </a:spcAft>
              <a:buClr>
                <a:srgbClr val="888888"/>
              </a:buClr>
              <a:buSzPts val="1400"/>
              <a:buNone/>
              <a:defRPr sz="1400">
                <a:solidFill>
                  <a:srgbClr val="888888"/>
                </a:solidFill>
              </a:defRPr>
            </a:lvl5pPr>
            <a:lvl6pPr indent="-228600" lvl="5" marL="2743200" algn="l">
              <a:spcBef>
                <a:spcPts val="200"/>
              </a:spcBef>
              <a:spcAft>
                <a:spcPts val="0"/>
              </a:spcAft>
              <a:buClr>
                <a:srgbClr val="888888"/>
              </a:buClr>
              <a:buSzPts val="1400"/>
              <a:buNone/>
              <a:defRPr sz="1400">
                <a:solidFill>
                  <a:srgbClr val="888888"/>
                </a:solidFill>
              </a:defRPr>
            </a:lvl6pPr>
            <a:lvl7pPr indent="-228600" lvl="6" marL="3200400" algn="l">
              <a:spcBef>
                <a:spcPts val="200"/>
              </a:spcBef>
              <a:spcAft>
                <a:spcPts val="0"/>
              </a:spcAft>
              <a:buClr>
                <a:srgbClr val="888888"/>
              </a:buClr>
              <a:buSzPts val="1400"/>
              <a:buNone/>
              <a:defRPr sz="1400">
                <a:solidFill>
                  <a:srgbClr val="888888"/>
                </a:solidFill>
              </a:defRPr>
            </a:lvl7pPr>
            <a:lvl8pPr indent="-228600" lvl="7" marL="3657600" algn="l">
              <a:spcBef>
                <a:spcPts val="200"/>
              </a:spcBef>
              <a:spcAft>
                <a:spcPts val="0"/>
              </a:spcAft>
              <a:buClr>
                <a:srgbClr val="888888"/>
              </a:buClr>
              <a:buSzPts val="1400"/>
              <a:buNone/>
              <a:defRPr sz="1400">
                <a:solidFill>
                  <a:srgbClr val="888888"/>
                </a:solidFill>
              </a:defRPr>
            </a:lvl8pPr>
            <a:lvl9pPr indent="-228600" lvl="8" marL="4114800" algn="l">
              <a:spcBef>
                <a:spcPts val="200"/>
              </a:spcBef>
              <a:spcAft>
                <a:spcPts val="0"/>
              </a:spcAft>
              <a:buClr>
                <a:srgbClr val="888888"/>
              </a:buClr>
              <a:buSzPts val="1400"/>
              <a:buNone/>
              <a:defRPr sz="1400">
                <a:solidFill>
                  <a:srgbClr val="888888"/>
                </a:solidFill>
              </a:defRPr>
            </a:lvl9pPr>
          </a:lstStyle>
          <a:p/>
        </p:txBody>
      </p:sp>
      <p:sp>
        <p:nvSpPr>
          <p:cNvPr id="180" name="Google Shape;180;p29"/>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1" name="Google Shape;181;p29"/>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29"/>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83" name="Shape 183"/>
        <p:cNvGrpSpPr/>
        <p:nvPr/>
      </p:nvGrpSpPr>
      <p:grpSpPr>
        <a:xfrm>
          <a:off x="0" y="0"/>
          <a:ext cx="0" cy="0"/>
          <a:chOff x="0" y="0"/>
          <a:chExt cx="0" cy="0"/>
        </a:xfrm>
      </p:grpSpPr>
      <p:sp>
        <p:nvSpPr>
          <p:cNvPr id="184" name="Google Shape;184;p30"/>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5" name="Google Shape;185;p30"/>
          <p:cNvSpPr txBox="1"/>
          <p:nvPr>
            <p:ph idx="1" type="body"/>
          </p:nvPr>
        </p:nvSpPr>
        <p:spPr>
          <a:xfrm>
            <a:off x="457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186" name="Google Shape;186;p30"/>
          <p:cNvSpPr txBox="1"/>
          <p:nvPr>
            <p:ph idx="2" type="body"/>
          </p:nvPr>
        </p:nvSpPr>
        <p:spPr>
          <a:xfrm>
            <a:off x="4648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187" name="Google Shape;187;p30"/>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8" name="Google Shape;188;p30"/>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9" name="Google Shape;189;p30"/>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90" name="Shape 190"/>
        <p:cNvGrpSpPr/>
        <p:nvPr/>
      </p:nvGrpSpPr>
      <p:grpSpPr>
        <a:xfrm>
          <a:off x="0" y="0"/>
          <a:ext cx="0" cy="0"/>
          <a:chOff x="0" y="0"/>
          <a:chExt cx="0" cy="0"/>
        </a:xfrm>
      </p:grpSpPr>
      <p:sp>
        <p:nvSpPr>
          <p:cNvPr id="191" name="Google Shape;191;p31"/>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2" name="Google Shape;192;p31"/>
          <p:cNvSpPr txBox="1"/>
          <p:nvPr>
            <p:ph idx="1" type="body"/>
          </p:nvPr>
        </p:nvSpPr>
        <p:spPr>
          <a:xfrm>
            <a:off x="457200" y="1535113"/>
            <a:ext cx="40404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193" name="Google Shape;193;p31"/>
          <p:cNvSpPr txBox="1"/>
          <p:nvPr>
            <p:ph idx="2" type="body"/>
          </p:nvPr>
        </p:nvSpPr>
        <p:spPr>
          <a:xfrm>
            <a:off x="457200" y="2174875"/>
            <a:ext cx="40404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194" name="Google Shape;194;p31"/>
          <p:cNvSpPr txBox="1"/>
          <p:nvPr>
            <p:ph idx="3" type="body"/>
          </p:nvPr>
        </p:nvSpPr>
        <p:spPr>
          <a:xfrm>
            <a:off x="4645025" y="1535113"/>
            <a:ext cx="40422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195" name="Google Shape;195;p31"/>
          <p:cNvSpPr txBox="1"/>
          <p:nvPr>
            <p:ph idx="4" type="body"/>
          </p:nvPr>
        </p:nvSpPr>
        <p:spPr>
          <a:xfrm>
            <a:off x="4645025" y="2174875"/>
            <a:ext cx="40422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196" name="Google Shape;196;p31"/>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7" name="Google Shape;197;p31"/>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8" name="Google Shape;198;p31"/>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9" name="Shape 199"/>
        <p:cNvGrpSpPr/>
        <p:nvPr/>
      </p:nvGrpSpPr>
      <p:grpSpPr>
        <a:xfrm>
          <a:off x="0" y="0"/>
          <a:ext cx="0" cy="0"/>
          <a:chOff x="0" y="0"/>
          <a:chExt cx="0" cy="0"/>
        </a:xfrm>
      </p:grpSpPr>
      <p:sp>
        <p:nvSpPr>
          <p:cNvPr id="200" name="Google Shape;200;p32"/>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1" name="Google Shape;201;p32"/>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2" name="Google Shape;202;p32"/>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3" name="Google Shape;203;p32"/>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04" name="Shape 204"/>
        <p:cNvGrpSpPr/>
        <p:nvPr/>
      </p:nvGrpSpPr>
      <p:grpSpPr>
        <a:xfrm>
          <a:off x="0" y="0"/>
          <a:ext cx="0" cy="0"/>
          <a:chOff x="0" y="0"/>
          <a:chExt cx="0" cy="0"/>
        </a:xfrm>
      </p:grpSpPr>
      <p:sp>
        <p:nvSpPr>
          <p:cNvPr id="205" name="Google Shape;205;p33"/>
          <p:cNvSpPr txBox="1"/>
          <p:nvPr>
            <p:ph type="title"/>
          </p:nvPr>
        </p:nvSpPr>
        <p:spPr>
          <a:xfrm>
            <a:off x="457200" y="273050"/>
            <a:ext cx="3008400" cy="11622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6" name="Google Shape;206;p33"/>
          <p:cNvSpPr txBox="1"/>
          <p:nvPr>
            <p:ph idx="1" type="body"/>
          </p:nvPr>
        </p:nvSpPr>
        <p:spPr>
          <a:xfrm>
            <a:off x="3575050" y="273050"/>
            <a:ext cx="5112000" cy="5853000"/>
          </a:xfrm>
          <a:prstGeom prst="rect">
            <a:avLst/>
          </a:prstGeom>
          <a:noFill/>
          <a:ln>
            <a:noFill/>
          </a:ln>
        </p:spPr>
        <p:txBody>
          <a:bodyPr anchorCtr="0" anchor="t" bIns="45700" lIns="91450" spcFirstLastPara="1" rIns="91450" wrap="square" tIns="45700">
            <a:normAutofit/>
          </a:bodyPr>
          <a:lstStyle>
            <a:lvl1pPr indent="-431800" lvl="0" marL="457200" algn="l">
              <a:spcBef>
                <a:spcPts val="600"/>
              </a:spcBef>
              <a:spcAft>
                <a:spcPts val="0"/>
              </a:spcAft>
              <a:buClr>
                <a:schemeClr val="dk1"/>
              </a:buClr>
              <a:buSzPts val="3200"/>
              <a:buChar char="•"/>
              <a:defRPr sz="3200"/>
            </a:lvl1pPr>
            <a:lvl2pPr indent="-406400" lvl="1" marL="914400" algn="l">
              <a:spcBef>
                <a:spcPts val="600"/>
              </a:spcBef>
              <a:spcAft>
                <a:spcPts val="0"/>
              </a:spcAft>
              <a:buClr>
                <a:schemeClr val="dk1"/>
              </a:buClr>
              <a:buSzPts val="2800"/>
              <a:buChar char="–"/>
              <a:defRPr sz="2800"/>
            </a:lvl2pPr>
            <a:lvl3pPr indent="-381000" lvl="2" marL="1371600" algn="l">
              <a:spcBef>
                <a:spcPts val="40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207" name="Google Shape;207;p33"/>
          <p:cNvSpPr txBox="1"/>
          <p:nvPr>
            <p:ph idx="2" type="body"/>
          </p:nvPr>
        </p:nvSpPr>
        <p:spPr>
          <a:xfrm>
            <a:off x="457200" y="1435100"/>
            <a:ext cx="3008400" cy="46914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08" name="Google Shape;208;p33"/>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9" name="Google Shape;209;p33"/>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0" name="Google Shape;210;p33"/>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11" name="Shape 211"/>
        <p:cNvGrpSpPr/>
        <p:nvPr/>
      </p:nvGrpSpPr>
      <p:grpSpPr>
        <a:xfrm>
          <a:off x="0" y="0"/>
          <a:ext cx="0" cy="0"/>
          <a:chOff x="0" y="0"/>
          <a:chExt cx="0" cy="0"/>
        </a:xfrm>
      </p:grpSpPr>
      <p:sp>
        <p:nvSpPr>
          <p:cNvPr id="212" name="Google Shape;212;p34"/>
          <p:cNvSpPr txBox="1"/>
          <p:nvPr>
            <p:ph type="title"/>
          </p:nvPr>
        </p:nvSpPr>
        <p:spPr>
          <a:xfrm>
            <a:off x="1792288" y="4800600"/>
            <a:ext cx="5486400" cy="5670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3" name="Google Shape;213;p34"/>
          <p:cNvSpPr/>
          <p:nvPr>
            <p:ph idx="2" type="pic"/>
          </p:nvPr>
        </p:nvSpPr>
        <p:spPr>
          <a:xfrm>
            <a:off x="1792288" y="612775"/>
            <a:ext cx="5486400" cy="4114800"/>
          </a:xfrm>
          <a:prstGeom prst="rect">
            <a:avLst/>
          </a:prstGeom>
          <a:noFill/>
          <a:ln>
            <a:noFill/>
          </a:ln>
        </p:spPr>
      </p:sp>
      <p:sp>
        <p:nvSpPr>
          <p:cNvPr id="214" name="Google Shape;214;p34"/>
          <p:cNvSpPr txBox="1"/>
          <p:nvPr>
            <p:ph idx="1" type="body"/>
          </p:nvPr>
        </p:nvSpPr>
        <p:spPr>
          <a:xfrm>
            <a:off x="1792288" y="5367338"/>
            <a:ext cx="5486400" cy="8052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15" name="Google Shape;215;p34"/>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6" name="Google Shape;216;p34"/>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7" name="Google Shape;217;p34"/>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18" name="Shape 218"/>
        <p:cNvGrpSpPr/>
        <p:nvPr/>
      </p:nvGrpSpPr>
      <p:grpSpPr>
        <a:xfrm>
          <a:off x="0" y="0"/>
          <a:ext cx="0" cy="0"/>
          <a:chOff x="0" y="0"/>
          <a:chExt cx="0" cy="0"/>
        </a:xfrm>
      </p:grpSpPr>
      <p:sp>
        <p:nvSpPr>
          <p:cNvPr id="219" name="Google Shape;219;p35"/>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0" name="Google Shape;220;p35"/>
          <p:cNvSpPr txBox="1"/>
          <p:nvPr>
            <p:ph idx="1" type="body"/>
          </p:nvPr>
        </p:nvSpPr>
        <p:spPr>
          <a:xfrm rot="5400000">
            <a:off x="2308800" y="-251400"/>
            <a:ext cx="4526400" cy="82296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21" name="Google Shape;221;p3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2" name="Google Shape;222;p3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3" name="Google Shape;223;p3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24" name="Shape 224"/>
        <p:cNvGrpSpPr/>
        <p:nvPr/>
      </p:nvGrpSpPr>
      <p:grpSpPr>
        <a:xfrm>
          <a:off x="0" y="0"/>
          <a:ext cx="0" cy="0"/>
          <a:chOff x="0" y="0"/>
          <a:chExt cx="0" cy="0"/>
        </a:xfrm>
      </p:grpSpPr>
      <p:sp>
        <p:nvSpPr>
          <p:cNvPr id="225" name="Google Shape;225;p36"/>
          <p:cNvSpPr txBox="1"/>
          <p:nvPr>
            <p:ph type="title"/>
          </p:nvPr>
        </p:nvSpPr>
        <p:spPr>
          <a:xfrm rot="5400000">
            <a:off x="4732200" y="2171838"/>
            <a:ext cx="5851800" cy="20574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6" name="Google Shape;226;p36"/>
          <p:cNvSpPr txBox="1"/>
          <p:nvPr>
            <p:ph idx="1" type="body"/>
          </p:nvPr>
        </p:nvSpPr>
        <p:spPr>
          <a:xfrm rot="5400000">
            <a:off x="541200" y="190638"/>
            <a:ext cx="5851800" cy="60198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27" name="Google Shape;227;p3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8" name="Google Shape;228;p3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9" name="Google Shape;229;p3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spTree>
      <p:nvGrpSpPr>
        <p:cNvPr id="230" name="Shape 230"/>
        <p:cNvGrpSpPr/>
        <p:nvPr/>
      </p:nvGrpSpPr>
      <p:grpSpPr>
        <a:xfrm>
          <a:off x="0" y="0"/>
          <a:ext cx="0" cy="0"/>
          <a:chOff x="0" y="0"/>
          <a:chExt cx="0" cy="0"/>
        </a:xfrm>
      </p:grpSpPr>
      <p:sp>
        <p:nvSpPr>
          <p:cNvPr id="231" name="Google Shape;231;p37"/>
          <p:cNvSpPr/>
          <p:nvPr/>
        </p:nvSpPr>
        <p:spPr>
          <a:xfrm flipH="1">
            <a:off x="15191875" y="9204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232" name="Google Shape;232;p37"/>
          <p:cNvSpPr/>
          <p:nvPr/>
        </p:nvSpPr>
        <p:spPr>
          <a:xfrm flipH="1" rot="10800000">
            <a:off x="932850" y="71166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233" name="Google Shape;233;p37"/>
          <p:cNvSpPr txBox="1"/>
          <p:nvPr>
            <p:ph type="title"/>
          </p:nvPr>
        </p:nvSpPr>
        <p:spPr>
          <a:xfrm>
            <a:off x="1547400" y="3612900"/>
            <a:ext cx="15193200" cy="3061200"/>
          </a:xfrm>
          <a:prstGeom prst="rect">
            <a:avLst/>
          </a:prstGeom>
        </p:spPr>
        <p:txBody>
          <a:bodyPr anchorCtr="0" anchor="ctr" bIns="45700" lIns="91450" spcFirstLastPara="1" rIns="91450" wrap="square" tIns="45700">
            <a:normAutofit/>
          </a:bodyPr>
          <a:lstStyle>
            <a:lvl1pPr lvl="0" algn="ctr">
              <a:spcBef>
                <a:spcPts val="0"/>
              </a:spcBef>
              <a:spcAft>
                <a:spcPts val="0"/>
              </a:spcAft>
              <a:buSzPts val="4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4" name="Google Shape;234;p37"/>
          <p:cNvSpPr txBox="1"/>
          <p:nvPr>
            <p:ph idx="12" type="sldNum"/>
          </p:nvPr>
        </p:nvSpPr>
        <p:spPr>
          <a:xfrm>
            <a:off x="16944916" y="9326434"/>
            <a:ext cx="1097400" cy="787200"/>
          </a:xfrm>
          <a:prstGeom prst="rect">
            <a:avLst/>
          </a:prstGeom>
        </p:spPr>
        <p:txBody>
          <a:bodyPr anchorCtr="0" anchor="ctr" bIns="45700" lIns="91450" spcFirstLastPara="1" rIns="91450"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39" name="Shape 239"/>
        <p:cNvGrpSpPr/>
        <p:nvPr/>
      </p:nvGrpSpPr>
      <p:grpSpPr>
        <a:xfrm>
          <a:off x="0" y="0"/>
          <a:ext cx="0" cy="0"/>
          <a:chOff x="0" y="0"/>
          <a:chExt cx="0" cy="0"/>
        </a:xfrm>
      </p:grpSpPr>
      <p:sp>
        <p:nvSpPr>
          <p:cNvPr id="240" name="Google Shape;240;p39"/>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241" name="Google Shape;241;p39"/>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242" name="Google Shape;242;p3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3" name="Shape 243"/>
        <p:cNvGrpSpPr/>
        <p:nvPr/>
      </p:nvGrpSpPr>
      <p:grpSpPr>
        <a:xfrm>
          <a:off x="0" y="0"/>
          <a:ext cx="0" cy="0"/>
          <a:chOff x="0" y="0"/>
          <a:chExt cx="0" cy="0"/>
        </a:xfrm>
      </p:grpSpPr>
      <p:sp>
        <p:nvSpPr>
          <p:cNvPr id="244" name="Google Shape;244;p40"/>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245" name="Google Shape;245;p40"/>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46" name="Shape 246"/>
        <p:cNvGrpSpPr/>
        <p:nvPr/>
      </p:nvGrpSpPr>
      <p:grpSpPr>
        <a:xfrm>
          <a:off x="0" y="0"/>
          <a:ext cx="0" cy="0"/>
          <a:chOff x="0" y="0"/>
          <a:chExt cx="0" cy="0"/>
        </a:xfrm>
      </p:grpSpPr>
      <p:sp>
        <p:nvSpPr>
          <p:cNvPr id="247" name="Google Shape;247;p41"/>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48" name="Google Shape;248;p41"/>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49" name="Google Shape;249;p4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0" name="Shape 250"/>
        <p:cNvGrpSpPr/>
        <p:nvPr/>
      </p:nvGrpSpPr>
      <p:grpSpPr>
        <a:xfrm>
          <a:off x="0" y="0"/>
          <a:ext cx="0" cy="0"/>
          <a:chOff x="0" y="0"/>
          <a:chExt cx="0" cy="0"/>
        </a:xfrm>
      </p:grpSpPr>
      <p:sp>
        <p:nvSpPr>
          <p:cNvPr id="251" name="Google Shape;251;p42"/>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52" name="Google Shape;252;p42"/>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53" name="Google Shape;253;p42"/>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54" name="Google Shape;254;p4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5" name="Shape 255"/>
        <p:cNvGrpSpPr/>
        <p:nvPr/>
      </p:nvGrpSpPr>
      <p:grpSpPr>
        <a:xfrm>
          <a:off x="0" y="0"/>
          <a:ext cx="0" cy="0"/>
          <a:chOff x="0" y="0"/>
          <a:chExt cx="0" cy="0"/>
        </a:xfrm>
      </p:grpSpPr>
      <p:sp>
        <p:nvSpPr>
          <p:cNvPr id="256" name="Google Shape;256;p43"/>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57" name="Google Shape;257;p4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58" name="Shape 258"/>
        <p:cNvGrpSpPr/>
        <p:nvPr/>
      </p:nvGrpSpPr>
      <p:grpSpPr>
        <a:xfrm>
          <a:off x="0" y="0"/>
          <a:ext cx="0" cy="0"/>
          <a:chOff x="0" y="0"/>
          <a:chExt cx="0" cy="0"/>
        </a:xfrm>
      </p:grpSpPr>
      <p:sp>
        <p:nvSpPr>
          <p:cNvPr id="259" name="Google Shape;259;p44"/>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260" name="Google Shape;260;p44"/>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61" name="Google Shape;261;p4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62" name="Shape 262"/>
        <p:cNvGrpSpPr/>
        <p:nvPr/>
      </p:nvGrpSpPr>
      <p:grpSpPr>
        <a:xfrm>
          <a:off x="0" y="0"/>
          <a:ext cx="0" cy="0"/>
          <a:chOff x="0" y="0"/>
          <a:chExt cx="0" cy="0"/>
        </a:xfrm>
      </p:grpSpPr>
      <p:sp>
        <p:nvSpPr>
          <p:cNvPr id="263" name="Google Shape;263;p45"/>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264" name="Google Shape;264;p4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65" name="Shape 265"/>
        <p:cNvGrpSpPr/>
        <p:nvPr/>
      </p:nvGrpSpPr>
      <p:grpSpPr>
        <a:xfrm>
          <a:off x="0" y="0"/>
          <a:ext cx="0" cy="0"/>
          <a:chOff x="0" y="0"/>
          <a:chExt cx="0" cy="0"/>
        </a:xfrm>
      </p:grpSpPr>
      <p:sp>
        <p:nvSpPr>
          <p:cNvPr id="266" name="Google Shape;266;p46"/>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67" name="Google Shape;267;p46"/>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268" name="Google Shape;268;p46"/>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269" name="Google Shape;269;p46"/>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70" name="Google Shape;270;p4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71" name="Shape 271"/>
        <p:cNvGrpSpPr/>
        <p:nvPr/>
      </p:nvGrpSpPr>
      <p:grpSpPr>
        <a:xfrm>
          <a:off x="0" y="0"/>
          <a:ext cx="0" cy="0"/>
          <a:chOff x="0" y="0"/>
          <a:chExt cx="0" cy="0"/>
        </a:xfrm>
      </p:grpSpPr>
      <p:sp>
        <p:nvSpPr>
          <p:cNvPr id="272" name="Google Shape;272;p47"/>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273" name="Google Shape;273;p4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74" name="Shape 274"/>
        <p:cNvGrpSpPr/>
        <p:nvPr/>
      </p:nvGrpSpPr>
      <p:grpSpPr>
        <a:xfrm>
          <a:off x="0" y="0"/>
          <a:ext cx="0" cy="0"/>
          <a:chOff x="0" y="0"/>
          <a:chExt cx="0" cy="0"/>
        </a:xfrm>
      </p:grpSpPr>
      <p:sp>
        <p:nvSpPr>
          <p:cNvPr id="275" name="Google Shape;275;p48"/>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276" name="Google Shape;276;p48"/>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277" name="Google Shape;277;p4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8" name="Shape 278"/>
        <p:cNvGrpSpPr/>
        <p:nvPr/>
      </p:nvGrpSpPr>
      <p:grpSpPr>
        <a:xfrm>
          <a:off x="0" y="0"/>
          <a:ext cx="0" cy="0"/>
          <a:chOff x="0" y="0"/>
          <a:chExt cx="0" cy="0"/>
        </a:xfrm>
      </p:grpSpPr>
      <p:sp>
        <p:nvSpPr>
          <p:cNvPr id="279" name="Google Shape;279;p4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280" name="Shape 280"/>
        <p:cNvGrpSpPr/>
        <p:nvPr/>
      </p:nvGrpSpPr>
      <p:grpSpPr>
        <a:xfrm>
          <a:off x="0" y="0"/>
          <a:ext cx="0" cy="0"/>
          <a:chOff x="0" y="0"/>
          <a:chExt cx="0" cy="0"/>
        </a:xfrm>
      </p:grpSpPr>
      <p:sp>
        <p:nvSpPr>
          <p:cNvPr id="281" name="Google Shape;281;p50"/>
          <p:cNvSpPr txBox="1"/>
          <p:nvPr>
            <p:ph type="title"/>
          </p:nvPr>
        </p:nvSpPr>
        <p:spPr>
          <a:xfrm>
            <a:off x="1247775" y="2564607"/>
            <a:ext cx="15773400" cy="4279200"/>
          </a:xfrm>
          <a:prstGeom prst="rect">
            <a:avLst/>
          </a:prstGeom>
          <a:noFill/>
          <a:ln>
            <a:noFill/>
          </a:ln>
        </p:spPr>
        <p:txBody>
          <a:bodyPr anchorCtr="0" anchor="b" bIns="68550" lIns="137150" spcFirstLastPara="1" rIns="137150" wrap="square" tIns="68550">
            <a:normAutofit/>
          </a:bodyPr>
          <a:lstStyle>
            <a:lvl1pPr lvl="0" marR="0" algn="l">
              <a:lnSpc>
                <a:spcPct val="90000"/>
              </a:lnSpc>
              <a:spcBef>
                <a:spcPts val="0"/>
              </a:spcBef>
              <a:spcAft>
                <a:spcPts val="0"/>
              </a:spcAft>
              <a:buClr>
                <a:schemeClr val="dk1"/>
              </a:buClr>
              <a:buSzPts val="9000"/>
              <a:buFont typeface="Calibri"/>
              <a:buNone/>
              <a:defRPr b="0" i="0" sz="9000" u="none" cap="none" strike="noStrike">
                <a:solidFill>
                  <a:schemeClr val="dk1"/>
                </a:solidFill>
                <a:latin typeface="Calibri"/>
                <a:ea typeface="Calibri"/>
                <a:cs typeface="Calibri"/>
                <a:sym typeface="Calibri"/>
              </a:defRPr>
            </a:lvl1pPr>
            <a:lvl2pPr lvl="1">
              <a:spcBef>
                <a:spcPts val="0"/>
              </a:spcBef>
              <a:spcAft>
                <a:spcPts val="0"/>
              </a:spcAft>
              <a:buSzPts val="5600"/>
              <a:buNone/>
              <a:defRPr sz="2800"/>
            </a:lvl2pPr>
            <a:lvl3pPr lvl="2">
              <a:spcBef>
                <a:spcPts val="0"/>
              </a:spcBef>
              <a:spcAft>
                <a:spcPts val="0"/>
              </a:spcAft>
              <a:buSzPts val="5600"/>
              <a:buNone/>
              <a:defRPr sz="2800"/>
            </a:lvl3pPr>
            <a:lvl4pPr lvl="3">
              <a:spcBef>
                <a:spcPts val="0"/>
              </a:spcBef>
              <a:spcAft>
                <a:spcPts val="0"/>
              </a:spcAft>
              <a:buSzPts val="5600"/>
              <a:buNone/>
              <a:defRPr sz="2800"/>
            </a:lvl4pPr>
            <a:lvl5pPr lvl="4">
              <a:spcBef>
                <a:spcPts val="0"/>
              </a:spcBef>
              <a:spcAft>
                <a:spcPts val="0"/>
              </a:spcAft>
              <a:buSzPts val="5600"/>
              <a:buNone/>
              <a:defRPr sz="2800"/>
            </a:lvl5pPr>
            <a:lvl6pPr lvl="5">
              <a:spcBef>
                <a:spcPts val="0"/>
              </a:spcBef>
              <a:spcAft>
                <a:spcPts val="0"/>
              </a:spcAft>
              <a:buSzPts val="5600"/>
              <a:buNone/>
              <a:defRPr sz="2800"/>
            </a:lvl6pPr>
            <a:lvl7pPr lvl="6">
              <a:spcBef>
                <a:spcPts val="0"/>
              </a:spcBef>
              <a:spcAft>
                <a:spcPts val="0"/>
              </a:spcAft>
              <a:buSzPts val="5600"/>
              <a:buNone/>
              <a:defRPr sz="2800"/>
            </a:lvl7pPr>
            <a:lvl8pPr lvl="7">
              <a:spcBef>
                <a:spcPts val="0"/>
              </a:spcBef>
              <a:spcAft>
                <a:spcPts val="0"/>
              </a:spcAft>
              <a:buSzPts val="5600"/>
              <a:buNone/>
              <a:defRPr sz="2800"/>
            </a:lvl8pPr>
            <a:lvl9pPr lvl="8">
              <a:spcBef>
                <a:spcPts val="0"/>
              </a:spcBef>
              <a:spcAft>
                <a:spcPts val="0"/>
              </a:spcAft>
              <a:buSzPts val="5600"/>
              <a:buNone/>
              <a:defRPr sz="2800"/>
            </a:lvl9pPr>
          </a:lstStyle>
          <a:p/>
        </p:txBody>
      </p:sp>
      <p:sp>
        <p:nvSpPr>
          <p:cNvPr id="282" name="Google Shape;282;p50"/>
          <p:cNvSpPr txBox="1"/>
          <p:nvPr>
            <p:ph idx="1" type="body"/>
          </p:nvPr>
        </p:nvSpPr>
        <p:spPr>
          <a:xfrm>
            <a:off x="1247775" y="6884194"/>
            <a:ext cx="15773400" cy="2250600"/>
          </a:xfrm>
          <a:prstGeom prst="rect">
            <a:avLst/>
          </a:prstGeom>
          <a:noFill/>
          <a:ln>
            <a:noFill/>
          </a:ln>
        </p:spPr>
        <p:txBody>
          <a:bodyPr anchorCtr="0" anchor="t" bIns="68550" lIns="137150" spcFirstLastPara="1" rIns="137150" wrap="square" tIns="68550">
            <a:normAutofit/>
          </a:bodyPr>
          <a:lstStyle>
            <a:lvl1pPr indent="-228600" lvl="0" marL="457200" marR="0" algn="l">
              <a:lnSpc>
                <a:spcPct val="90000"/>
              </a:lnSpc>
              <a:spcBef>
                <a:spcPts val="1600"/>
              </a:spcBef>
              <a:spcAft>
                <a:spcPts val="0"/>
              </a:spcAft>
              <a:buClr>
                <a:srgbClr val="888888"/>
              </a:buClr>
              <a:buSzPts val="3600"/>
              <a:buFont typeface="Arial"/>
              <a:buNone/>
              <a:defRPr b="0" i="0" sz="3600" u="none" cap="none" strike="noStrike">
                <a:solidFill>
                  <a:srgbClr val="888888"/>
                </a:solidFill>
                <a:latin typeface="Calibri"/>
                <a:ea typeface="Calibri"/>
                <a:cs typeface="Calibri"/>
                <a:sym typeface="Calibri"/>
              </a:defRPr>
            </a:lvl1pPr>
            <a:lvl2pPr indent="-228600" lvl="1" marL="914400" marR="0" algn="l">
              <a:lnSpc>
                <a:spcPct val="90000"/>
              </a:lnSpc>
              <a:spcBef>
                <a:spcPts val="2400"/>
              </a:spcBef>
              <a:spcAft>
                <a:spcPts val="0"/>
              </a:spcAft>
              <a:buClr>
                <a:srgbClr val="888888"/>
              </a:buClr>
              <a:buSzPts val="3000"/>
              <a:buFont typeface="Arial"/>
              <a:buNone/>
              <a:defRPr b="0" i="0" sz="3000" u="none" cap="none" strike="noStrike">
                <a:solidFill>
                  <a:srgbClr val="888888"/>
                </a:solidFill>
                <a:latin typeface="Calibri"/>
                <a:ea typeface="Calibri"/>
                <a:cs typeface="Calibri"/>
                <a:sym typeface="Calibri"/>
              </a:defRPr>
            </a:lvl2pPr>
            <a:lvl3pPr indent="-228600" lvl="2" marL="1371600" marR="0" algn="l">
              <a:lnSpc>
                <a:spcPct val="90000"/>
              </a:lnSpc>
              <a:spcBef>
                <a:spcPts val="240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3pPr>
            <a:lvl4pPr indent="-228600" lvl="3" marL="18288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4pPr>
            <a:lvl5pPr indent="-228600" lvl="4" marL="22860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5pPr>
            <a:lvl6pPr indent="-228600" lvl="5" marL="27432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6pPr>
            <a:lvl7pPr indent="-228600" lvl="6" marL="32004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7pPr>
            <a:lvl8pPr indent="-228600" lvl="7" marL="36576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8pPr>
            <a:lvl9pPr indent="-228600" lvl="8" marL="4114800" marR="0" algn="l">
              <a:lnSpc>
                <a:spcPct val="90000"/>
              </a:lnSpc>
              <a:spcBef>
                <a:spcPts val="2400"/>
              </a:spcBef>
              <a:spcAft>
                <a:spcPts val="2400"/>
              </a:spcAft>
              <a:buClr>
                <a:srgbClr val="888888"/>
              </a:buClr>
              <a:buSzPts val="2400"/>
              <a:buFont typeface="Arial"/>
              <a:buNone/>
              <a:defRPr b="0" i="0" sz="2400" u="none" cap="none" strike="noStrike">
                <a:solidFill>
                  <a:srgbClr val="888888"/>
                </a:solidFill>
                <a:latin typeface="Calibri"/>
                <a:ea typeface="Calibri"/>
                <a:cs typeface="Calibri"/>
                <a:sym typeface="Calibri"/>
              </a:defRPr>
            </a:lvl9pPr>
          </a:lstStyle>
          <a:p/>
        </p:txBody>
      </p:sp>
      <p:sp>
        <p:nvSpPr>
          <p:cNvPr id="283" name="Google Shape;283;p50"/>
          <p:cNvSpPr txBox="1"/>
          <p:nvPr>
            <p:ph idx="10" type="dt"/>
          </p:nvPr>
        </p:nvSpPr>
        <p:spPr>
          <a:xfrm>
            <a:off x="1257300" y="9534525"/>
            <a:ext cx="4114800" cy="547800"/>
          </a:xfrm>
          <a:prstGeom prst="rect">
            <a:avLst/>
          </a:prstGeom>
          <a:noFill/>
          <a:ln>
            <a:noFill/>
          </a:ln>
        </p:spPr>
        <p:txBody>
          <a:bodyPr anchorCtr="0" anchor="ctr" bIns="68550" lIns="137150" spcFirstLastPara="1" rIns="137150" wrap="square" tIns="68550">
            <a:noAutofit/>
          </a:bodyPr>
          <a:lstStyle>
            <a:lvl1pPr lvl="0" marR="0" algn="l">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284" name="Google Shape;284;p50"/>
          <p:cNvSpPr txBox="1"/>
          <p:nvPr>
            <p:ph idx="11" type="ftr"/>
          </p:nvPr>
        </p:nvSpPr>
        <p:spPr>
          <a:xfrm>
            <a:off x="6057900" y="9534525"/>
            <a:ext cx="6172200" cy="547800"/>
          </a:xfrm>
          <a:prstGeom prst="rect">
            <a:avLst/>
          </a:prstGeom>
          <a:noFill/>
          <a:ln>
            <a:noFill/>
          </a:ln>
        </p:spPr>
        <p:txBody>
          <a:bodyPr anchorCtr="0" anchor="ctr" bIns="68550" lIns="137150" spcFirstLastPara="1" rIns="137150" wrap="square" tIns="68550">
            <a:noAutofit/>
          </a:bodyPr>
          <a:lstStyle>
            <a:lvl1pPr lvl="0" marR="0" algn="ctr">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285" name="Google Shape;285;p50"/>
          <p:cNvSpPr txBox="1"/>
          <p:nvPr>
            <p:ph idx="12" type="sldNum"/>
          </p:nvPr>
        </p:nvSpPr>
        <p:spPr>
          <a:xfrm>
            <a:off x="12915900" y="9534525"/>
            <a:ext cx="4114800" cy="547800"/>
          </a:xfrm>
          <a:prstGeom prst="rect">
            <a:avLst/>
          </a:prstGeom>
          <a:noFill/>
          <a:ln>
            <a:noFill/>
          </a:ln>
        </p:spPr>
        <p:txBody>
          <a:bodyPr anchorCtr="0" anchor="ctr" bIns="68550" lIns="137150" spcFirstLastPara="1" rIns="137150" wrap="square" tIns="68550">
            <a:normAutofit/>
          </a:bodyPr>
          <a:lstStyle>
            <a:lvl1pPr indent="0" lvl="0" marL="0" marR="0" algn="r">
              <a:spcBef>
                <a:spcPts val="0"/>
              </a:spcBef>
              <a:buNone/>
              <a:defRPr sz="1800">
                <a:solidFill>
                  <a:srgbClr val="888888"/>
                </a:solidFill>
                <a:latin typeface="Calibri"/>
                <a:ea typeface="Calibri"/>
                <a:cs typeface="Calibri"/>
                <a:sym typeface="Calibri"/>
              </a:defRPr>
            </a:lvl1pPr>
            <a:lvl2pPr indent="0" lvl="1" marL="0" marR="0" algn="r">
              <a:spcBef>
                <a:spcPts val="0"/>
              </a:spcBef>
              <a:buNone/>
              <a:defRPr sz="1800">
                <a:solidFill>
                  <a:srgbClr val="888888"/>
                </a:solidFill>
                <a:latin typeface="Calibri"/>
                <a:ea typeface="Calibri"/>
                <a:cs typeface="Calibri"/>
                <a:sym typeface="Calibri"/>
              </a:defRPr>
            </a:lvl2pPr>
            <a:lvl3pPr indent="0" lvl="2" marL="0" marR="0" algn="r">
              <a:spcBef>
                <a:spcPts val="0"/>
              </a:spcBef>
              <a:buNone/>
              <a:defRPr sz="1800">
                <a:solidFill>
                  <a:srgbClr val="888888"/>
                </a:solidFill>
                <a:latin typeface="Calibri"/>
                <a:ea typeface="Calibri"/>
                <a:cs typeface="Calibri"/>
                <a:sym typeface="Calibri"/>
              </a:defRPr>
            </a:lvl3pPr>
            <a:lvl4pPr indent="0" lvl="3" marL="0" marR="0" algn="r">
              <a:spcBef>
                <a:spcPts val="0"/>
              </a:spcBef>
              <a:buNone/>
              <a:defRPr sz="1800">
                <a:solidFill>
                  <a:srgbClr val="888888"/>
                </a:solidFill>
                <a:latin typeface="Calibri"/>
                <a:ea typeface="Calibri"/>
                <a:cs typeface="Calibri"/>
                <a:sym typeface="Calibri"/>
              </a:defRPr>
            </a:lvl4pPr>
            <a:lvl5pPr indent="0" lvl="4" marL="0" marR="0" algn="r">
              <a:spcBef>
                <a:spcPts val="0"/>
              </a:spcBef>
              <a:buNone/>
              <a:defRPr sz="1800">
                <a:solidFill>
                  <a:srgbClr val="888888"/>
                </a:solidFill>
                <a:latin typeface="Calibri"/>
                <a:ea typeface="Calibri"/>
                <a:cs typeface="Calibri"/>
                <a:sym typeface="Calibri"/>
              </a:defRPr>
            </a:lvl5pPr>
            <a:lvl6pPr indent="0" lvl="5" marL="0" marR="0" algn="r">
              <a:spcBef>
                <a:spcPts val="0"/>
              </a:spcBef>
              <a:buNone/>
              <a:defRPr sz="1800">
                <a:solidFill>
                  <a:srgbClr val="888888"/>
                </a:solidFill>
                <a:latin typeface="Calibri"/>
                <a:ea typeface="Calibri"/>
                <a:cs typeface="Calibri"/>
                <a:sym typeface="Calibri"/>
              </a:defRPr>
            </a:lvl6pPr>
            <a:lvl7pPr indent="0" lvl="6" marL="0" marR="0" algn="r">
              <a:spcBef>
                <a:spcPts val="0"/>
              </a:spcBef>
              <a:buNone/>
              <a:defRPr sz="1800">
                <a:solidFill>
                  <a:srgbClr val="888888"/>
                </a:solidFill>
                <a:latin typeface="Calibri"/>
                <a:ea typeface="Calibri"/>
                <a:cs typeface="Calibri"/>
                <a:sym typeface="Calibri"/>
              </a:defRPr>
            </a:lvl7pPr>
            <a:lvl8pPr indent="0" lvl="7" marL="0" marR="0" algn="r">
              <a:spcBef>
                <a:spcPts val="0"/>
              </a:spcBef>
              <a:buNone/>
              <a:defRPr sz="1800">
                <a:solidFill>
                  <a:srgbClr val="888888"/>
                </a:solidFill>
                <a:latin typeface="Calibri"/>
                <a:ea typeface="Calibri"/>
                <a:cs typeface="Calibri"/>
                <a:sym typeface="Calibri"/>
              </a:defRPr>
            </a:lvl8pPr>
            <a:lvl9pPr indent="0" lvl="8" marL="0" marR="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0" Type="http://schemas.openxmlformats.org/officeDocument/2006/relationships/slideLayout" Target="../slideLayouts/slideLayout32.xml"/><Relationship Id="rId13" Type="http://schemas.openxmlformats.org/officeDocument/2006/relationships/theme" Target="../theme/theme3.xml"/><Relationship Id="rId12" Type="http://schemas.openxmlformats.org/officeDocument/2006/relationships/slideLayout" Target="../slideLayouts/slideLayout34.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0" Type="http://schemas.openxmlformats.org/officeDocument/2006/relationships/slideLayout" Target="../slideLayouts/slideLayout44.xml"/><Relationship Id="rId13" Type="http://schemas.openxmlformats.org/officeDocument/2006/relationships/theme" Target="../theme/theme5.xml"/><Relationship Id="rId12" Type="http://schemas.openxmlformats.org/officeDocument/2006/relationships/slideLayout" Target="../slideLayouts/slideLayout46.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9" Type="http://schemas.openxmlformats.org/officeDocument/2006/relationships/slideLayout" Target="../slideLayouts/slideLayout43.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5" name="Shape 155"/>
        <p:cNvGrpSpPr/>
        <p:nvPr/>
      </p:nvGrpSpPr>
      <p:grpSpPr>
        <a:xfrm>
          <a:off x="0" y="0"/>
          <a:ext cx="0" cy="0"/>
          <a:chOff x="0" y="0"/>
          <a:chExt cx="0" cy="0"/>
        </a:xfrm>
      </p:grpSpPr>
      <p:sp>
        <p:nvSpPr>
          <p:cNvPr id="156" name="Google Shape;156;p25"/>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7" name="Google Shape;157;p25"/>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431800" lvl="0" marL="457200" marR="0" algn="l">
              <a:spcBef>
                <a:spcPts val="6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8" name="Google Shape;158;p2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9" name="Google Shape;159;p2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0" name="Google Shape;160;p2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235" name="Shape 235"/>
        <p:cNvGrpSpPr/>
        <p:nvPr/>
      </p:nvGrpSpPr>
      <p:grpSpPr>
        <a:xfrm>
          <a:off x="0" y="0"/>
          <a:ext cx="0" cy="0"/>
          <a:chOff x="0" y="0"/>
          <a:chExt cx="0" cy="0"/>
        </a:xfrm>
      </p:grpSpPr>
      <p:sp>
        <p:nvSpPr>
          <p:cNvPr id="236" name="Google Shape;236;p38"/>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237" name="Google Shape;237;p38"/>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238" name="Google Shape;238;p38"/>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5.png"/><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grpSp>
        <p:nvGrpSpPr>
          <p:cNvPr id="290" name="Google Shape;290;p51"/>
          <p:cNvGrpSpPr/>
          <p:nvPr/>
        </p:nvGrpSpPr>
        <p:grpSpPr>
          <a:xfrm>
            <a:off x="-31071" y="-180826"/>
            <a:ext cx="4239337" cy="10467984"/>
            <a:chOff x="0" y="-241102"/>
            <a:chExt cx="5652450" cy="13957313"/>
          </a:xfrm>
        </p:grpSpPr>
        <p:grpSp>
          <p:nvGrpSpPr>
            <p:cNvPr id="291" name="Google Shape;291;p51"/>
            <p:cNvGrpSpPr/>
            <p:nvPr/>
          </p:nvGrpSpPr>
          <p:grpSpPr>
            <a:xfrm>
              <a:off x="2826056" y="-241102"/>
              <a:ext cx="2826394" cy="13957313"/>
              <a:chOff x="0" y="-47625"/>
              <a:chExt cx="558300" cy="2757000"/>
            </a:xfrm>
          </p:grpSpPr>
          <p:sp>
            <p:nvSpPr>
              <p:cNvPr id="292" name="Google Shape;292;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293" name="Google Shape;293;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4" name="Google Shape;294;p51"/>
            <p:cNvGrpSpPr/>
            <p:nvPr/>
          </p:nvGrpSpPr>
          <p:grpSpPr>
            <a:xfrm>
              <a:off x="1413028" y="-241102"/>
              <a:ext cx="2826394" cy="13957313"/>
              <a:chOff x="0" y="-47625"/>
              <a:chExt cx="558300" cy="2757000"/>
            </a:xfrm>
          </p:grpSpPr>
          <p:sp>
            <p:nvSpPr>
              <p:cNvPr id="295" name="Google Shape;295;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296" name="Google Shape;296;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7" name="Google Shape;297;p51"/>
            <p:cNvGrpSpPr/>
            <p:nvPr/>
          </p:nvGrpSpPr>
          <p:grpSpPr>
            <a:xfrm>
              <a:off x="0" y="-241102"/>
              <a:ext cx="2826394" cy="13957313"/>
              <a:chOff x="0" y="-47625"/>
              <a:chExt cx="558300" cy="2757000"/>
            </a:xfrm>
          </p:grpSpPr>
          <p:sp>
            <p:nvSpPr>
              <p:cNvPr id="298" name="Google Shape;298;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299" name="Google Shape;299;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300" name="Google Shape;300;p51"/>
          <p:cNvSpPr txBox="1"/>
          <p:nvPr/>
        </p:nvSpPr>
        <p:spPr>
          <a:xfrm>
            <a:off x="4125288" y="3329203"/>
            <a:ext cx="14079900" cy="2647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600">
                <a:solidFill>
                  <a:srgbClr val="231F20"/>
                </a:solidFill>
                <a:latin typeface="Halant"/>
                <a:ea typeface="Halant"/>
                <a:cs typeface="Halant"/>
                <a:sym typeface="Halant"/>
              </a:rPr>
              <a:t>INDIAN REMOVAL &amp; INDIGENOUS RESISTANCE</a:t>
            </a:r>
            <a:endParaRPr sz="8600">
              <a:latin typeface="Halant"/>
              <a:ea typeface="Halant"/>
              <a:cs typeface="Halant"/>
              <a:sym typeface="Halant"/>
            </a:endParaRPr>
          </a:p>
        </p:txBody>
      </p:sp>
      <p:sp>
        <p:nvSpPr>
          <p:cNvPr id="301" name="Google Shape;301;p51"/>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02" name="Google Shape;302;p51"/>
          <p:cNvSpPr txBox="1"/>
          <p:nvPr/>
        </p:nvSpPr>
        <p:spPr>
          <a:xfrm>
            <a:off x="4025750" y="5976700"/>
            <a:ext cx="14079900" cy="800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200" u="none" cap="none" strike="noStrike">
                <a:solidFill>
                  <a:srgbClr val="231F20"/>
                </a:solidFill>
                <a:latin typeface="Inter"/>
                <a:ea typeface="Inter"/>
                <a:cs typeface="Inter"/>
                <a:sym typeface="Inter"/>
              </a:rPr>
              <a:t>Unit </a:t>
            </a:r>
            <a:r>
              <a:rPr lang="en-US" sz="5200">
                <a:solidFill>
                  <a:srgbClr val="231F20"/>
                </a:solidFill>
                <a:latin typeface="Inter"/>
                <a:ea typeface="Inter"/>
                <a:cs typeface="Inter"/>
                <a:sym typeface="Inter"/>
              </a:rPr>
              <a:t>6</a:t>
            </a:r>
            <a:r>
              <a:rPr lang="en-US" sz="5200">
                <a:solidFill>
                  <a:srgbClr val="231F20"/>
                </a:solidFill>
                <a:latin typeface="Inter"/>
                <a:ea typeface="Inter"/>
                <a:cs typeface="Inter"/>
                <a:sym typeface="Inter"/>
              </a:rPr>
              <a:t>:</a:t>
            </a:r>
            <a:r>
              <a:rPr b="0" i="0" lang="en-US" sz="5200" u="none" cap="none" strike="noStrike">
                <a:solidFill>
                  <a:srgbClr val="231F20"/>
                </a:solidFill>
                <a:latin typeface="Inter"/>
                <a:ea typeface="Inter"/>
                <a:cs typeface="Inter"/>
                <a:sym typeface="Inter"/>
              </a:rPr>
              <a:t> </a:t>
            </a:r>
            <a:r>
              <a:rPr lang="en-US" sz="5200">
                <a:solidFill>
                  <a:srgbClr val="231F20"/>
                </a:solidFill>
                <a:latin typeface="Inter"/>
                <a:ea typeface="Inter"/>
                <a:cs typeface="Inter"/>
                <a:sym typeface="Inter"/>
              </a:rPr>
              <a:t>The Early Republic</a:t>
            </a:r>
            <a:endParaRPr sz="5200"/>
          </a:p>
        </p:txBody>
      </p:sp>
      <p:sp>
        <p:nvSpPr>
          <p:cNvPr id="303" name="Google Shape;303;p51"/>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4" name="Google Shape;304;p51"/>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5" name="Google Shape;305;p51"/>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306" name="Google Shape;306;p51"/>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2"/>
          <p:cNvSpPr txBox="1"/>
          <p:nvPr/>
        </p:nvSpPr>
        <p:spPr>
          <a:xfrm>
            <a:off x="1791365" y="3947930"/>
            <a:ext cx="147054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t/>
            </a:r>
            <a:endParaRPr i="1" sz="5000">
              <a:solidFill>
                <a:srgbClr val="231F20"/>
              </a:solidFill>
              <a:latin typeface="Inter"/>
              <a:ea typeface="Inter"/>
              <a:cs typeface="Inter"/>
              <a:sym typeface="Inter"/>
            </a:endParaRPr>
          </a:p>
        </p:txBody>
      </p:sp>
      <p:sp>
        <p:nvSpPr>
          <p:cNvPr id="312" name="Google Shape;312;p52"/>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3" name="Google Shape;313;p52"/>
          <p:cNvGrpSpPr/>
          <p:nvPr/>
        </p:nvGrpSpPr>
        <p:grpSpPr>
          <a:xfrm>
            <a:off x="-254016" y="9230009"/>
            <a:ext cx="18796043" cy="937448"/>
            <a:chOff x="204" y="0"/>
            <a:chExt cx="25061391" cy="1249931"/>
          </a:xfrm>
        </p:grpSpPr>
        <p:grpSp>
          <p:nvGrpSpPr>
            <p:cNvPr id="314" name="Google Shape;314;p52"/>
            <p:cNvGrpSpPr/>
            <p:nvPr/>
          </p:nvGrpSpPr>
          <p:grpSpPr>
            <a:xfrm rot="5400000">
              <a:off x="12002369" y="-11663474"/>
              <a:ext cx="1249931" cy="24576878"/>
              <a:chOff x="0" y="-38100"/>
              <a:chExt cx="246900" cy="4854692"/>
            </a:xfrm>
          </p:grpSpPr>
          <p:sp>
            <p:nvSpPr>
              <p:cNvPr id="315" name="Google Shape;315;p5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6" name="Google Shape;316;p5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7" name="Google Shape;317;p5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18" name="Google Shape;318;p5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9" name="Google Shape;319;p5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20" name="Google Shape;320;p52"/>
          <p:cNvSpPr txBox="1"/>
          <p:nvPr/>
        </p:nvSpPr>
        <p:spPr>
          <a:xfrm>
            <a:off x="2553980" y="19431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SUPPORTING QUESTION</a:t>
            </a:r>
            <a:endParaRPr sz="1400"/>
          </a:p>
        </p:txBody>
      </p:sp>
      <p:grpSp>
        <p:nvGrpSpPr>
          <p:cNvPr id="321" name="Google Shape;321;p52"/>
          <p:cNvGrpSpPr/>
          <p:nvPr/>
        </p:nvGrpSpPr>
        <p:grpSpPr>
          <a:xfrm>
            <a:off x="15859155" y="-98041"/>
            <a:ext cx="1562625" cy="1771271"/>
            <a:chOff x="0" y="-130721"/>
            <a:chExt cx="2083500" cy="2361695"/>
          </a:xfrm>
        </p:grpSpPr>
        <p:grpSp>
          <p:nvGrpSpPr>
            <p:cNvPr id="322" name="Google Shape;322;p52"/>
            <p:cNvGrpSpPr/>
            <p:nvPr/>
          </p:nvGrpSpPr>
          <p:grpSpPr>
            <a:xfrm>
              <a:off x="75599" y="-130721"/>
              <a:ext cx="1932614" cy="2361695"/>
              <a:chOff x="0" y="-47625"/>
              <a:chExt cx="704100" cy="860425"/>
            </a:xfrm>
          </p:grpSpPr>
          <p:sp>
            <p:nvSpPr>
              <p:cNvPr id="323" name="Google Shape;323;p5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24" name="Google Shape;324;p5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5" name="Google Shape;325;p5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a:t>
              </a:r>
              <a:endParaRPr sz="1400">
                <a:solidFill>
                  <a:schemeClr val="lt1"/>
                </a:solidFill>
              </a:endParaRPr>
            </a:p>
          </p:txBody>
        </p:sp>
      </p:grpSp>
      <p:sp>
        <p:nvSpPr>
          <p:cNvPr id="326" name="Google Shape;326;p52"/>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53"/>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32" name="Google Shape;332;p53"/>
          <p:cNvSpPr txBox="1"/>
          <p:nvPr/>
        </p:nvSpPr>
        <p:spPr>
          <a:xfrm>
            <a:off x="1028700" y="419100"/>
            <a:ext cx="162306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00">
                <a:solidFill>
                  <a:srgbClr val="231F20"/>
                </a:solidFill>
                <a:latin typeface="Halant"/>
                <a:ea typeface="Halant"/>
                <a:cs typeface="Halant"/>
                <a:sym typeface="Halant"/>
              </a:rPr>
              <a:t>Title</a:t>
            </a:r>
            <a:endParaRPr sz="1400"/>
          </a:p>
        </p:txBody>
      </p:sp>
      <p:sp>
        <p:nvSpPr>
          <p:cNvPr id="333" name="Google Shape;333;p53"/>
          <p:cNvSpPr/>
          <p:nvPr/>
        </p:nvSpPr>
        <p:spPr>
          <a:xfrm>
            <a:off x="154405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34" name="Google Shape;334;p53"/>
          <p:cNvGrpSpPr/>
          <p:nvPr/>
        </p:nvGrpSpPr>
        <p:grpSpPr>
          <a:xfrm>
            <a:off x="15859155" y="-98041"/>
            <a:ext cx="1562625" cy="1771271"/>
            <a:chOff x="0" y="-130721"/>
            <a:chExt cx="2083500" cy="2361695"/>
          </a:xfrm>
        </p:grpSpPr>
        <p:grpSp>
          <p:nvGrpSpPr>
            <p:cNvPr id="335" name="Google Shape;335;p53"/>
            <p:cNvGrpSpPr/>
            <p:nvPr/>
          </p:nvGrpSpPr>
          <p:grpSpPr>
            <a:xfrm>
              <a:off x="75599" y="-130721"/>
              <a:ext cx="1932614" cy="2361695"/>
              <a:chOff x="0" y="-47625"/>
              <a:chExt cx="704100" cy="860425"/>
            </a:xfrm>
          </p:grpSpPr>
          <p:sp>
            <p:nvSpPr>
              <p:cNvPr id="336" name="Google Shape;336;p5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37" name="Google Shape;337;p5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8" name="Google Shape;338;p53"/>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1400"/>
            </a:p>
          </p:txBody>
        </p:sp>
      </p:grpSp>
      <p:grpSp>
        <p:nvGrpSpPr>
          <p:cNvPr id="339" name="Google Shape;339;p53"/>
          <p:cNvGrpSpPr/>
          <p:nvPr/>
        </p:nvGrpSpPr>
        <p:grpSpPr>
          <a:xfrm>
            <a:off x="-254016" y="9230009"/>
            <a:ext cx="18796043" cy="937448"/>
            <a:chOff x="204" y="0"/>
            <a:chExt cx="25061391" cy="1249931"/>
          </a:xfrm>
        </p:grpSpPr>
        <p:grpSp>
          <p:nvGrpSpPr>
            <p:cNvPr id="340" name="Google Shape;340;p53"/>
            <p:cNvGrpSpPr/>
            <p:nvPr/>
          </p:nvGrpSpPr>
          <p:grpSpPr>
            <a:xfrm rot="5400000">
              <a:off x="12002369" y="-11663474"/>
              <a:ext cx="1249931" cy="24576878"/>
              <a:chOff x="0" y="-38100"/>
              <a:chExt cx="246900" cy="4854692"/>
            </a:xfrm>
          </p:grpSpPr>
          <p:sp>
            <p:nvSpPr>
              <p:cNvPr id="341" name="Google Shape;341;p5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42" name="Google Shape;342;p5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3" name="Google Shape;343;p5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44" name="Google Shape;344;p5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45" name="Google Shape;345;p5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46" name="Google Shape;346;p53"/>
          <p:cNvSpPr txBox="1"/>
          <p:nvPr/>
        </p:nvSpPr>
        <p:spPr>
          <a:xfrm>
            <a:off x="8255200" y="2181125"/>
            <a:ext cx="9003900" cy="6582900"/>
          </a:xfrm>
          <a:prstGeom prst="rect">
            <a:avLst/>
          </a:prstGeom>
          <a:noFill/>
          <a:ln>
            <a:noFill/>
          </a:ln>
        </p:spPr>
        <p:txBody>
          <a:bodyPr anchorCtr="0" anchor="t" bIns="91450" lIns="91450" spcFirstLastPara="1" rIns="91450" wrap="square" tIns="91450">
            <a:noAutofit/>
          </a:bodyPr>
          <a:lstStyle/>
          <a:p>
            <a:pPr indent="-387350" lvl="0" marL="457200" rtl="0" algn="l">
              <a:lnSpc>
                <a:spcPct val="115000"/>
              </a:lnSpc>
              <a:spcBef>
                <a:spcPts val="0"/>
              </a:spcBef>
              <a:spcAft>
                <a:spcPts val="0"/>
              </a:spcAft>
              <a:buClr>
                <a:schemeClr val="dk1"/>
              </a:buClr>
              <a:buSzPts val="2500"/>
              <a:buFont typeface="Inter"/>
              <a:buChar char="●"/>
            </a:pPr>
            <a:r>
              <a:t/>
            </a:r>
            <a:endParaRPr sz="2500">
              <a:solidFill>
                <a:schemeClr val="dk1"/>
              </a:solidFill>
              <a:latin typeface="Inter"/>
              <a:ea typeface="Inter"/>
              <a:cs typeface="Inter"/>
              <a:sym typeface="Inter"/>
            </a:endParaRPr>
          </a:p>
          <a:p>
            <a:pPr indent="0" lvl="0" marL="0" rtl="0" algn="ctr">
              <a:lnSpc>
                <a:spcPct val="100000"/>
              </a:lnSpc>
              <a:spcBef>
                <a:spcPts val="0"/>
              </a:spcBef>
              <a:spcAft>
                <a:spcPts val="1000"/>
              </a:spcAft>
              <a:buNone/>
            </a:pPr>
            <a:r>
              <a:t/>
            </a:r>
            <a:endParaRPr sz="3300">
              <a:latin typeface="Inter"/>
              <a:ea typeface="Inter"/>
              <a:cs typeface="Inter"/>
              <a:sym typeface="Inter"/>
            </a:endParaRPr>
          </a:p>
        </p:txBody>
      </p:sp>
      <p:sp>
        <p:nvSpPr>
          <p:cNvPr id="347" name="Google Shape;347;p53"/>
          <p:cNvSpPr txBox="1"/>
          <p:nvPr/>
        </p:nvSpPr>
        <p:spPr>
          <a:xfrm>
            <a:off x="1456312" y="8400800"/>
            <a:ext cx="5917200" cy="461700"/>
          </a:xfrm>
          <a:prstGeom prst="rect">
            <a:avLst/>
          </a:prstGeom>
          <a:noFill/>
          <a:ln>
            <a:noFill/>
          </a:ln>
        </p:spPr>
        <p:txBody>
          <a:bodyPr anchorCtr="0" anchor="t" bIns="91450" lIns="91450" spcFirstLastPara="1" rIns="91450" wrap="square" tIns="91450">
            <a:spAutoFit/>
          </a:bodyPr>
          <a:lstStyle/>
          <a:p>
            <a:pPr indent="0" lvl="0" marL="0" rtl="0" algn="l">
              <a:spcBef>
                <a:spcPts val="0"/>
              </a:spcBef>
              <a:spcAft>
                <a:spcPts val="0"/>
              </a:spcAft>
              <a:buNone/>
            </a:pPr>
            <a:r>
              <a:rPr lang="en-US" sz="1800">
                <a:solidFill>
                  <a:schemeClr val="dk1"/>
                </a:solidFill>
                <a:latin typeface="Inter"/>
                <a:ea typeface="Inter"/>
                <a:cs typeface="Inter"/>
                <a:sym typeface="Inter"/>
              </a:rPr>
              <a:t>Source: </a:t>
            </a:r>
            <a:endParaRPr sz="18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pic>
        <p:nvPicPr>
          <p:cNvPr id="352" name="Google Shape;352;p54"/>
          <p:cNvPicPr preferRelativeResize="0"/>
          <p:nvPr/>
        </p:nvPicPr>
        <p:blipFill>
          <a:blip r:embed="rId3">
            <a:alphaModFix/>
          </a:blip>
          <a:stretch>
            <a:fillRect/>
          </a:stretch>
        </p:blipFill>
        <p:spPr>
          <a:xfrm>
            <a:off x="11870600" y="2575262"/>
            <a:ext cx="5825400" cy="3282464"/>
          </a:xfrm>
          <a:prstGeom prst="rect">
            <a:avLst/>
          </a:prstGeom>
          <a:noFill/>
          <a:ln cap="flat" cmpd="sng" w="19050">
            <a:solidFill>
              <a:schemeClr val="dk1"/>
            </a:solidFill>
            <a:prstDash val="solid"/>
            <a:round/>
            <a:headEnd len="sm" w="sm" type="none"/>
            <a:tailEnd len="sm" w="sm" type="none"/>
          </a:ln>
        </p:spPr>
      </p:pic>
      <p:sp>
        <p:nvSpPr>
          <p:cNvPr id="353" name="Google Shape;353;p54"/>
          <p:cNvSpPr txBox="1"/>
          <p:nvPr/>
        </p:nvSpPr>
        <p:spPr>
          <a:xfrm>
            <a:off x="1028700" y="876300"/>
            <a:ext cx="14830800" cy="2586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00">
                <a:solidFill>
                  <a:schemeClr val="dk1"/>
                </a:solidFill>
                <a:latin typeface="Halant"/>
                <a:ea typeface="Halant"/>
                <a:cs typeface="Halant"/>
                <a:sym typeface="Halant"/>
              </a:rPr>
              <a:t>SOURCE ANALYSIS DIRECTIONS</a:t>
            </a:r>
            <a:endParaRPr sz="1400">
              <a:solidFill>
                <a:schemeClr val="dk1"/>
              </a:solidFill>
            </a:endParaRPr>
          </a:p>
        </p:txBody>
      </p:sp>
      <p:grpSp>
        <p:nvGrpSpPr>
          <p:cNvPr id="354" name="Google Shape;354;p54"/>
          <p:cNvGrpSpPr/>
          <p:nvPr/>
        </p:nvGrpSpPr>
        <p:grpSpPr>
          <a:xfrm>
            <a:off x="1481835" y="3489420"/>
            <a:ext cx="9269165" cy="1105408"/>
            <a:chOff x="1481835" y="2575020"/>
            <a:chExt cx="9269165" cy="1105408"/>
          </a:xfrm>
        </p:grpSpPr>
        <p:grpSp>
          <p:nvGrpSpPr>
            <p:cNvPr id="355" name="Google Shape;355;p54"/>
            <p:cNvGrpSpPr/>
            <p:nvPr/>
          </p:nvGrpSpPr>
          <p:grpSpPr>
            <a:xfrm>
              <a:off x="1481835" y="2575020"/>
              <a:ext cx="1105500" cy="1105408"/>
              <a:chOff x="1704735" y="2780838"/>
              <a:chExt cx="1105500" cy="1105408"/>
            </a:xfrm>
          </p:grpSpPr>
          <p:grpSp>
            <p:nvGrpSpPr>
              <p:cNvPr id="356" name="Google Shape;356;p54"/>
              <p:cNvGrpSpPr/>
              <p:nvPr/>
            </p:nvGrpSpPr>
            <p:grpSpPr>
              <a:xfrm>
                <a:off x="1704735" y="2780838"/>
                <a:ext cx="1105408" cy="1105408"/>
                <a:chOff x="0" y="-56030"/>
                <a:chExt cx="812800" cy="812800"/>
              </a:xfrm>
            </p:grpSpPr>
            <p:sp>
              <p:nvSpPr>
                <p:cNvPr id="357" name="Google Shape;357;p54"/>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58" name="Google Shape;358;p5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9" name="Google Shape;359;p54"/>
              <p:cNvSpPr txBox="1"/>
              <p:nvPr/>
            </p:nvSpPr>
            <p:spPr>
              <a:xfrm>
                <a:off x="1704735" y="2954974"/>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00" u="none" cap="none" strike="noStrike">
                    <a:solidFill>
                      <a:schemeClr val="lt1"/>
                    </a:solidFill>
                    <a:latin typeface="Halant"/>
                    <a:ea typeface="Halant"/>
                    <a:cs typeface="Halant"/>
                    <a:sym typeface="Halant"/>
                  </a:rPr>
                  <a:t>1</a:t>
                </a:r>
                <a:endParaRPr sz="1400">
                  <a:solidFill>
                    <a:schemeClr val="lt1"/>
                  </a:solidFill>
                </a:endParaRPr>
              </a:p>
            </p:txBody>
          </p:sp>
        </p:grpSp>
        <p:sp>
          <p:nvSpPr>
            <p:cNvPr id="360" name="Google Shape;360;p54"/>
            <p:cNvSpPr txBox="1"/>
            <p:nvPr/>
          </p:nvSpPr>
          <p:spPr>
            <a:xfrm>
              <a:off x="2765600" y="2912174"/>
              <a:ext cx="7985400" cy="431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View the sources in the Gallery Walk</a:t>
              </a:r>
              <a:endParaRPr sz="2800"/>
            </a:p>
          </p:txBody>
        </p:sp>
      </p:grpSp>
      <p:grpSp>
        <p:nvGrpSpPr>
          <p:cNvPr id="361" name="Google Shape;361;p54"/>
          <p:cNvGrpSpPr/>
          <p:nvPr/>
        </p:nvGrpSpPr>
        <p:grpSpPr>
          <a:xfrm>
            <a:off x="1481835" y="4999199"/>
            <a:ext cx="9269165" cy="1354800"/>
            <a:chOff x="740917" y="2495404"/>
            <a:chExt cx="4634583" cy="677400"/>
          </a:xfrm>
        </p:grpSpPr>
        <p:grpSp>
          <p:nvGrpSpPr>
            <p:cNvPr id="362" name="Google Shape;362;p54"/>
            <p:cNvGrpSpPr/>
            <p:nvPr/>
          </p:nvGrpSpPr>
          <p:grpSpPr>
            <a:xfrm>
              <a:off x="740917" y="2557677"/>
              <a:ext cx="552750" cy="552704"/>
              <a:chOff x="1704735" y="4837365"/>
              <a:chExt cx="1105500" cy="1105408"/>
            </a:xfrm>
          </p:grpSpPr>
          <p:grpSp>
            <p:nvGrpSpPr>
              <p:cNvPr id="363" name="Google Shape;363;p54"/>
              <p:cNvGrpSpPr/>
              <p:nvPr/>
            </p:nvGrpSpPr>
            <p:grpSpPr>
              <a:xfrm>
                <a:off x="1704735" y="4837365"/>
                <a:ext cx="1105408" cy="1105408"/>
                <a:chOff x="0" y="-56030"/>
                <a:chExt cx="812800" cy="812800"/>
              </a:xfrm>
            </p:grpSpPr>
            <p:sp>
              <p:nvSpPr>
                <p:cNvPr id="364" name="Google Shape;364;p54"/>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65" name="Google Shape;365;p5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6" name="Google Shape;366;p54"/>
              <p:cNvSpPr txBox="1"/>
              <p:nvPr/>
            </p:nvSpPr>
            <p:spPr>
              <a:xfrm>
                <a:off x="1704735" y="5011502"/>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00" u="none" cap="none" strike="noStrike">
                    <a:solidFill>
                      <a:schemeClr val="lt1"/>
                    </a:solidFill>
                    <a:latin typeface="Halant"/>
                    <a:ea typeface="Halant"/>
                    <a:cs typeface="Halant"/>
                    <a:sym typeface="Halant"/>
                  </a:rPr>
                  <a:t>2</a:t>
                </a:r>
                <a:endParaRPr sz="1400">
                  <a:solidFill>
                    <a:schemeClr val="lt1"/>
                  </a:solidFill>
                </a:endParaRPr>
              </a:p>
            </p:txBody>
          </p:sp>
        </p:grpSp>
        <p:sp>
          <p:nvSpPr>
            <p:cNvPr id="367" name="Google Shape;367;p54"/>
            <p:cNvSpPr txBox="1"/>
            <p:nvPr/>
          </p:nvSpPr>
          <p:spPr>
            <a:xfrm>
              <a:off x="1382800" y="2495404"/>
              <a:ext cx="3992700" cy="677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Determine what factors(s) it illustrates </a:t>
              </a:r>
              <a:endParaRPr sz="28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rPr lang="en-US" sz="2000">
                  <a:solidFill>
                    <a:srgbClr val="231F20"/>
                  </a:solidFill>
                  <a:latin typeface="Inter"/>
                  <a:ea typeface="Inter"/>
                  <a:cs typeface="Inter"/>
                  <a:sym typeface="Inter"/>
                </a:rPr>
                <a:t>(Alliance Formation, Military Strength and Strategy, Tributary System &amp; Administrative Control, Geographic Advantage, Religious Integration, Trade Networks, Agricultural Innovations)</a:t>
              </a:r>
              <a:endParaRPr sz="2000">
                <a:solidFill>
                  <a:srgbClr val="231F20"/>
                </a:solidFill>
                <a:latin typeface="Inter"/>
                <a:ea typeface="Inter"/>
                <a:cs typeface="Inter"/>
                <a:sym typeface="Inter"/>
              </a:endParaRPr>
            </a:p>
          </p:txBody>
        </p:sp>
      </p:grpSp>
      <p:grpSp>
        <p:nvGrpSpPr>
          <p:cNvPr id="368" name="Google Shape;368;p54"/>
          <p:cNvGrpSpPr/>
          <p:nvPr/>
        </p:nvGrpSpPr>
        <p:grpSpPr>
          <a:xfrm>
            <a:off x="1481835" y="6758371"/>
            <a:ext cx="9269165" cy="1105408"/>
            <a:chOff x="1481835" y="6390971"/>
            <a:chExt cx="9269165" cy="1105408"/>
          </a:xfrm>
        </p:grpSpPr>
        <p:grpSp>
          <p:nvGrpSpPr>
            <p:cNvPr id="369" name="Google Shape;369;p54"/>
            <p:cNvGrpSpPr/>
            <p:nvPr/>
          </p:nvGrpSpPr>
          <p:grpSpPr>
            <a:xfrm>
              <a:off x="1481835" y="6390971"/>
              <a:ext cx="1105500" cy="1105408"/>
              <a:chOff x="1704735" y="6893895"/>
              <a:chExt cx="1105500" cy="1105408"/>
            </a:xfrm>
          </p:grpSpPr>
          <p:grpSp>
            <p:nvGrpSpPr>
              <p:cNvPr id="370" name="Google Shape;370;p54"/>
              <p:cNvGrpSpPr/>
              <p:nvPr/>
            </p:nvGrpSpPr>
            <p:grpSpPr>
              <a:xfrm>
                <a:off x="1704735" y="6893895"/>
                <a:ext cx="1105408" cy="1105408"/>
                <a:chOff x="0" y="0"/>
                <a:chExt cx="812800" cy="812800"/>
              </a:xfrm>
            </p:grpSpPr>
            <p:sp>
              <p:nvSpPr>
                <p:cNvPr id="371" name="Google Shape;371;p5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72" name="Google Shape;372;p5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3" name="Google Shape;373;p54"/>
              <p:cNvSpPr txBox="1"/>
              <p:nvPr/>
            </p:nvSpPr>
            <p:spPr>
              <a:xfrm>
                <a:off x="1704735" y="7068030"/>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00" u="none" cap="none" strike="noStrike">
                    <a:solidFill>
                      <a:schemeClr val="lt1"/>
                    </a:solidFill>
                    <a:latin typeface="Halant"/>
                    <a:ea typeface="Halant"/>
                    <a:cs typeface="Halant"/>
                    <a:sym typeface="Halant"/>
                  </a:rPr>
                  <a:t>3</a:t>
                </a:r>
                <a:endParaRPr sz="1400">
                  <a:solidFill>
                    <a:schemeClr val="lt1"/>
                  </a:solidFill>
                </a:endParaRPr>
              </a:p>
            </p:txBody>
          </p:sp>
        </p:grpSp>
        <p:sp>
          <p:nvSpPr>
            <p:cNvPr id="374" name="Google Shape;374;p54"/>
            <p:cNvSpPr txBox="1"/>
            <p:nvPr/>
          </p:nvSpPr>
          <p:spPr>
            <a:xfrm>
              <a:off x="2765600" y="6512725"/>
              <a:ext cx="7985400" cy="861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Make observations about the image (What do you see or read? Look carefully at the details)</a:t>
              </a:r>
              <a:endParaRPr sz="2800"/>
            </a:p>
          </p:txBody>
        </p:sp>
      </p:grpSp>
      <p:grpSp>
        <p:nvGrpSpPr>
          <p:cNvPr id="375" name="Google Shape;375;p54"/>
          <p:cNvGrpSpPr/>
          <p:nvPr/>
        </p:nvGrpSpPr>
        <p:grpSpPr>
          <a:xfrm>
            <a:off x="15859155" y="-98041"/>
            <a:ext cx="1562625" cy="1771271"/>
            <a:chOff x="0" y="-130721"/>
            <a:chExt cx="2083500" cy="2361695"/>
          </a:xfrm>
        </p:grpSpPr>
        <p:grpSp>
          <p:nvGrpSpPr>
            <p:cNvPr id="376" name="Google Shape;376;p54"/>
            <p:cNvGrpSpPr/>
            <p:nvPr/>
          </p:nvGrpSpPr>
          <p:grpSpPr>
            <a:xfrm>
              <a:off x="75599" y="-130721"/>
              <a:ext cx="1932614" cy="2361695"/>
              <a:chOff x="0" y="-47625"/>
              <a:chExt cx="704100" cy="860425"/>
            </a:xfrm>
          </p:grpSpPr>
          <p:sp>
            <p:nvSpPr>
              <p:cNvPr id="377" name="Google Shape;377;p5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78" name="Google Shape;378;p5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9" name="Google Shape;379;p5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FFFFFF"/>
                  </a:solidFill>
                  <a:latin typeface="Halant"/>
                  <a:ea typeface="Halant"/>
                  <a:cs typeface="Halant"/>
                  <a:sym typeface="Halant"/>
                </a:rPr>
                <a:t>9</a:t>
              </a:r>
              <a:endParaRPr b="1" sz="5600">
                <a:solidFill>
                  <a:srgbClr val="FFFFFF"/>
                </a:solidFill>
                <a:latin typeface="Halant"/>
                <a:ea typeface="Halant"/>
                <a:cs typeface="Halant"/>
                <a:sym typeface="Halant"/>
              </a:endParaRPr>
            </a:p>
          </p:txBody>
        </p:sp>
      </p:grpSp>
      <p:sp>
        <p:nvSpPr>
          <p:cNvPr id="380" name="Google Shape;380;p54"/>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381" name="Google Shape;381;p54"/>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grpSp>
        <p:nvGrpSpPr>
          <p:cNvPr id="382" name="Google Shape;382;p54"/>
          <p:cNvGrpSpPr/>
          <p:nvPr/>
        </p:nvGrpSpPr>
        <p:grpSpPr>
          <a:xfrm>
            <a:off x="185402" y="-144666"/>
            <a:ext cx="937479" cy="10432003"/>
            <a:chOff x="0" y="-38100"/>
            <a:chExt cx="246900" cy="2747433"/>
          </a:xfrm>
        </p:grpSpPr>
        <p:sp>
          <p:nvSpPr>
            <p:cNvPr id="383" name="Google Shape;383;p54"/>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84" name="Google Shape;384;p54"/>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5" name="Google Shape;385;p54"/>
          <p:cNvSpPr txBox="1"/>
          <p:nvPr/>
        </p:nvSpPr>
        <p:spPr>
          <a:xfrm rot="-5400000">
            <a:off x="-2822977" y="4928004"/>
            <a:ext cx="6882000" cy="431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86" name="Google Shape;386;p54"/>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387" name="Google Shape;387;p5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388" name="Google Shape;388;p54"/>
          <p:cNvGrpSpPr/>
          <p:nvPr/>
        </p:nvGrpSpPr>
        <p:grpSpPr>
          <a:xfrm>
            <a:off x="1481835" y="8268151"/>
            <a:ext cx="9269165" cy="1293000"/>
            <a:chOff x="1481835" y="8420551"/>
            <a:chExt cx="9269165" cy="1293000"/>
          </a:xfrm>
        </p:grpSpPr>
        <p:grpSp>
          <p:nvGrpSpPr>
            <p:cNvPr id="389" name="Google Shape;389;p54"/>
            <p:cNvGrpSpPr/>
            <p:nvPr/>
          </p:nvGrpSpPr>
          <p:grpSpPr>
            <a:xfrm>
              <a:off x="1481835" y="8514347"/>
              <a:ext cx="1105500" cy="1105408"/>
              <a:chOff x="1704735" y="6893895"/>
              <a:chExt cx="1105500" cy="1105408"/>
            </a:xfrm>
          </p:grpSpPr>
          <p:grpSp>
            <p:nvGrpSpPr>
              <p:cNvPr id="390" name="Google Shape;390;p54"/>
              <p:cNvGrpSpPr/>
              <p:nvPr/>
            </p:nvGrpSpPr>
            <p:grpSpPr>
              <a:xfrm>
                <a:off x="1704735" y="6893895"/>
                <a:ext cx="1105408" cy="1105408"/>
                <a:chOff x="0" y="0"/>
                <a:chExt cx="812800" cy="812800"/>
              </a:xfrm>
            </p:grpSpPr>
            <p:sp>
              <p:nvSpPr>
                <p:cNvPr id="391" name="Google Shape;391;p5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92" name="Google Shape;392;p54"/>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93" name="Google Shape;393;p54"/>
              <p:cNvSpPr txBox="1"/>
              <p:nvPr/>
            </p:nvSpPr>
            <p:spPr>
              <a:xfrm>
                <a:off x="1704735" y="7068030"/>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00">
                    <a:solidFill>
                      <a:schemeClr val="lt1"/>
                    </a:solidFill>
                    <a:latin typeface="Halant"/>
                    <a:ea typeface="Halant"/>
                    <a:cs typeface="Halant"/>
                    <a:sym typeface="Halant"/>
                  </a:rPr>
                  <a:t>4</a:t>
                </a:r>
                <a:endParaRPr sz="1400">
                  <a:solidFill>
                    <a:schemeClr val="lt1"/>
                  </a:solidFill>
                </a:endParaRPr>
              </a:p>
            </p:txBody>
          </p:sp>
        </p:grpSp>
        <p:sp>
          <p:nvSpPr>
            <p:cNvPr id="394" name="Google Shape;394;p54"/>
            <p:cNvSpPr txBox="1"/>
            <p:nvPr/>
          </p:nvSpPr>
          <p:spPr>
            <a:xfrm>
              <a:off x="2765600" y="8420551"/>
              <a:ext cx="7985400" cy="1293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Draw inferences from the image (Go beyond your observations and consider what could mean or symbolize)</a:t>
              </a:r>
              <a:endParaRPr sz="2800"/>
            </a:p>
          </p:txBody>
        </p:sp>
      </p:grpSp>
      <p:pic>
        <p:nvPicPr>
          <p:cNvPr id="395" name="Google Shape;395;p54"/>
          <p:cNvPicPr preferRelativeResize="0"/>
          <p:nvPr/>
        </p:nvPicPr>
        <p:blipFill>
          <a:blip r:embed="rId5">
            <a:alphaModFix/>
          </a:blip>
          <a:stretch>
            <a:fillRect/>
          </a:stretch>
        </p:blipFill>
        <p:spPr>
          <a:xfrm>
            <a:off x="10918763" y="4781450"/>
            <a:ext cx="4162425" cy="55054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grpSp>
        <p:nvGrpSpPr>
          <p:cNvPr id="400" name="Google Shape;400;p55"/>
          <p:cNvGrpSpPr/>
          <p:nvPr/>
        </p:nvGrpSpPr>
        <p:grpSpPr>
          <a:xfrm>
            <a:off x="15859155" y="-98041"/>
            <a:ext cx="1562625" cy="1771271"/>
            <a:chOff x="0" y="-130721"/>
            <a:chExt cx="2083500" cy="2361695"/>
          </a:xfrm>
        </p:grpSpPr>
        <p:grpSp>
          <p:nvGrpSpPr>
            <p:cNvPr id="401" name="Google Shape;401;p55"/>
            <p:cNvGrpSpPr/>
            <p:nvPr/>
          </p:nvGrpSpPr>
          <p:grpSpPr>
            <a:xfrm>
              <a:off x="75599" y="-130721"/>
              <a:ext cx="1932614" cy="2361695"/>
              <a:chOff x="0" y="-47625"/>
              <a:chExt cx="704100" cy="860425"/>
            </a:xfrm>
          </p:grpSpPr>
          <p:sp>
            <p:nvSpPr>
              <p:cNvPr id="402" name="Google Shape;402;p5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403" name="Google Shape;403;p5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04" name="Google Shape;404;p5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10</a:t>
              </a:r>
              <a:endParaRPr sz="1400">
                <a:solidFill>
                  <a:schemeClr val="lt1"/>
                </a:solidFill>
              </a:endParaRPr>
            </a:p>
          </p:txBody>
        </p:sp>
      </p:grpSp>
      <p:sp>
        <p:nvSpPr>
          <p:cNvPr id="405" name="Google Shape;405;p55"/>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06" name="Google Shape;406;p55"/>
          <p:cNvGrpSpPr/>
          <p:nvPr/>
        </p:nvGrpSpPr>
        <p:grpSpPr>
          <a:xfrm>
            <a:off x="-254016" y="9230009"/>
            <a:ext cx="18796043" cy="937448"/>
            <a:chOff x="204" y="0"/>
            <a:chExt cx="25061391" cy="1249931"/>
          </a:xfrm>
        </p:grpSpPr>
        <p:grpSp>
          <p:nvGrpSpPr>
            <p:cNvPr id="407" name="Google Shape;407;p55"/>
            <p:cNvGrpSpPr/>
            <p:nvPr/>
          </p:nvGrpSpPr>
          <p:grpSpPr>
            <a:xfrm rot="5400000">
              <a:off x="12002369" y="-11663474"/>
              <a:ext cx="1249931" cy="24576878"/>
              <a:chOff x="0" y="-38100"/>
              <a:chExt cx="246900" cy="4854692"/>
            </a:xfrm>
          </p:grpSpPr>
          <p:sp>
            <p:nvSpPr>
              <p:cNvPr id="408" name="Google Shape;408;p5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09" name="Google Shape;409;p5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0" name="Google Shape;410;p5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411" name="Google Shape;411;p5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12" name="Google Shape;412;p5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13" name="Google Shape;413;p55"/>
          <p:cNvSpPr txBox="1"/>
          <p:nvPr/>
        </p:nvSpPr>
        <p:spPr>
          <a:xfrm>
            <a:off x="9979525" y="1750575"/>
            <a:ext cx="62073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00">
                <a:solidFill>
                  <a:srgbClr val="231F20"/>
                </a:solidFill>
                <a:latin typeface="Halant"/>
                <a:ea typeface="Halant"/>
                <a:cs typeface="Halant"/>
                <a:sym typeface="Halant"/>
              </a:rPr>
              <a:t>SOURCE 1</a:t>
            </a:r>
            <a:endParaRPr sz="600"/>
          </a:p>
        </p:txBody>
      </p:sp>
      <p:sp>
        <p:nvSpPr>
          <p:cNvPr id="414" name="Google Shape;414;p55"/>
          <p:cNvSpPr txBox="1"/>
          <p:nvPr/>
        </p:nvSpPr>
        <p:spPr>
          <a:xfrm>
            <a:off x="529275" y="455175"/>
            <a:ext cx="9404400" cy="86040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spcBef>
                <a:spcPts val="0"/>
              </a:spcBef>
              <a:spcAft>
                <a:spcPts val="0"/>
              </a:spcAft>
              <a:buNone/>
            </a:pPr>
            <a:r>
              <a:rPr lang="en-US" sz="3400">
                <a:solidFill>
                  <a:schemeClr val="dk1"/>
                </a:solidFill>
                <a:latin typeface="Halant"/>
                <a:ea typeface="Halant"/>
                <a:cs typeface="Halant"/>
                <a:sym typeface="Halant"/>
              </a:rPr>
              <a:t>“Be it enacted by the Senate and House of Representatives of the United States of America, in Congress assembled, That it shall and may be lawful for the President of the United States to cause so much of any territory belonging to the United States, west of the river Mississippi, not included in any state or organized territory, and to which the Indian title has been extinguished, as he may judge necessary, to be divided into a suitable number of districts, for the reception of such tribes or nations of Indians as may choose to exchange the lands where they now reside, and remove there; and to cause each of said districts to be so described by natural or artificial marks, as to be easily distinguished from every other.”</a:t>
            </a:r>
            <a:endParaRPr sz="3400">
              <a:solidFill>
                <a:schemeClr val="dk1"/>
              </a:solidFill>
              <a:latin typeface="Halant"/>
              <a:ea typeface="Halant"/>
              <a:cs typeface="Halant"/>
              <a:sym typeface="Halant"/>
            </a:endParaRPr>
          </a:p>
        </p:txBody>
      </p:sp>
      <p:sp>
        <p:nvSpPr>
          <p:cNvPr id="415" name="Google Shape;415;p55"/>
          <p:cNvSpPr txBox="1"/>
          <p:nvPr/>
        </p:nvSpPr>
        <p:spPr>
          <a:xfrm>
            <a:off x="10891250" y="3370900"/>
            <a:ext cx="5295600" cy="424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400">
                <a:solidFill>
                  <a:schemeClr val="dk1"/>
                </a:solidFill>
                <a:latin typeface="Inter"/>
                <a:ea typeface="Inter"/>
                <a:cs typeface="Inter"/>
                <a:sym typeface="Inter"/>
              </a:rPr>
              <a:t>Date: </a:t>
            </a:r>
            <a:r>
              <a:rPr lang="en-US" sz="2400">
                <a:solidFill>
                  <a:schemeClr val="dk1"/>
                </a:solidFill>
                <a:latin typeface="Inter"/>
                <a:ea typeface="Inter"/>
                <a:cs typeface="Inter"/>
                <a:sym typeface="Inter"/>
              </a:rPr>
              <a:t>1830</a:t>
            </a:r>
            <a:endParaRPr sz="2400">
              <a:solidFill>
                <a:schemeClr val="dk1"/>
              </a:solidFill>
              <a:latin typeface="Inter"/>
              <a:ea typeface="Inter"/>
              <a:cs typeface="Inter"/>
              <a:sym typeface="Inter"/>
            </a:endParaRPr>
          </a:p>
          <a:p>
            <a:pPr indent="0" lvl="0" marL="0" rtl="0" algn="l">
              <a:spcBef>
                <a:spcPts val="0"/>
              </a:spcBef>
              <a:spcAft>
                <a:spcPts val="0"/>
              </a:spcAft>
              <a:buNone/>
            </a:pPr>
            <a:r>
              <a:t/>
            </a:r>
            <a:endParaRPr sz="2400">
              <a:solidFill>
                <a:schemeClr val="dk1"/>
              </a:solidFill>
              <a:latin typeface="Inter"/>
              <a:ea typeface="Inter"/>
              <a:cs typeface="Inter"/>
              <a:sym typeface="Inter"/>
            </a:endParaRPr>
          </a:p>
          <a:p>
            <a:pPr indent="0" lvl="0" marL="0" rtl="0" algn="l">
              <a:spcBef>
                <a:spcPts val="0"/>
              </a:spcBef>
              <a:spcAft>
                <a:spcPts val="0"/>
              </a:spcAft>
              <a:buNone/>
            </a:pPr>
            <a:r>
              <a:rPr b="1" lang="en-US" sz="2400">
                <a:solidFill>
                  <a:schemeClr val="dk1"/>
                </a:solidFill>
                <a:latin typeface="Inter"/>
                <a:ea typeface="Inter"/>
                <a:cs typeface="Inter"/>
                <a:sym typeface="Inter"/>
              </a:rPr>
              <a:t>Source: </a:t>
            </a:r>
            <a:r>
              <a:rPr i="1" lang="en-US" sz="2400">
                <a:solidFill>
                  <a:schemeClr val="dk1"/>
                </a:solidFill>
                <a:latin typeface="Inter"/>
                <a:ea typeface="Inter"/>
                <a:cs typeface="Inter"/>
                <a:sym typeface="Inter"/>
              </a:rPr>
              <a:t>Twenty-First Congress Session 1 Ch. 148</a:t>
            </a:r>
            <a:endParaRPr i="1" sz="2400">
              <a:solidFill>
                <a:schemeClr val="dk1"/>
              </a:solidFill>
              <a:latin typeface="Inter"/>
              <a:ea typeface="Inter"/>
              <a:cs typeface="Inter"/>
              <a:sym typeface="Inter"/>
            </a:endParaRPr>
          </a:p>
          <a:p>
            <a:pPr indent="0" lvl="0" marL="0" rtl="0" algn="l">
              <a:spcBef>
                <a:spcPts val="0"/>
              </a:spcBef>
              <a:spcAft>
                <a:spcPts val="0"/>
              </a:spcAft>
              <a:buNone/>
            </a:pPr>
            <a:r>
              <a:t/>
            </a:r>
            <a:endParaRPr b="1" sz="2400">
              <a:solidFill>
                <a:schemeClr val="dk1"/>
              </a:solidFill>
              <a:latin typeface="Inter"/>
              <a:ea typeface="Inter"/>
              <a:cs typeface="Inter"/>
              <a:sym typeface="Inter"/>
            </a:endParaRPr>
          </a:p>
          <a:p>
            <a:pPr indent="0" lvl="0" marL="0" rtl="0" algn="l">
              <a:spcBef>
                <a:spcPts val="0"/>
              </a:spcBef>
              <a:spcAft>
                <a:spcPts val="0"/>
              </a:spcAft>
              <a:buNone/>
            </a:pPr>
            <a:r>
              <a:rPr b="1" lang="en-US" sz="2400">
                <a:solidFill>
                  <a:schemeClr val="dk1"/>
                </a:solidFill>
                <a:latin typeface="Inter"/>
                <a:ea typeface="Inter"/>
                <a:cs typeface="Inter"/>
                <a:sym typeface="Inter"/>
              </a:rPr>
              <a:t>Author: </a:t>
            </a:r>
            <a:r>
              <a:rPr lang="en-US" sz="2400">
                <a:solidFill>
                  <a:schemeClr val="dk1"/>
                </a:solidFill>
                <a:highlight>
                  <a:schemeClr val="lt1"/>
                </a:highlight>
                <a:latin typeface="Inter"/>
                <a:ea typeface="Inter"/>
                <a:cs typeface="Inter"/>
                <a:sym typeface="Inter"/>
              </a:rPr>
              <a:t>U.S. Congress</a:t>
            </a:r>
            <a:endParaRPr b="1" sz="2400">
              <a:solidFill>
                <a:schemeClr val="dk1"/>
              </a:solidFill>
              <a:latin typeface="Inter"/>
              <a:ea typeface="Inter"/>
              <a:cs typeface="Inter"/>
              <a:sym typeface="Inter"/>
            </a:endParaRPr>
          </a:p>
          <a:p>
            <a:pPr indent="0" lvl="0" marL="0" rtl="0" algn="l">
              <a:spcBef>
                <a:spcPts val="0"/>
              </a:spcBef>
              <a:spcAft>
                <a:spcPts val="0"/>
              </a:spcAft>
              <a:buNone/>
            </a:pPr>
            <a:r>
              <a:t/>
            </a:r>
            <a:endParaRPr b="1" sz="2400">
              <a:solidFill>
                <a:schemeClr val="dk1"/>
              </a:solidFill>
              <a:latin typeface="Inter"/>
              <a:ea typeface="Inter"/>
              <a:cs typeface="Inter"/>
              <a:sym typeface="Inter"/>
            </a:endParaRPr>
          </a:p>
          <a:p>
            <a:pPr indent="0" lvl="0" marL="0" rtl="0" algn="l">
              <a:spcBef>
                <a:spcPts val="0"/>
              </a:spcBef>
              <a:spcAft>
                <a:spcPts val="0"/>
              </a:spcAft>
              <a:buNone/>
            </a:pPr>
            <a:r>
              <a:rPr b="1" lang="en-US" sz="2400">
                <a:solidFill>
                  <a:schemeClr val="dk1"/>
                </a:solidFill>
                <a:latin typeface="Inter"/>
                <a:ea typeface="Inter"/>
                <a:cs typeface="Inter"/>
                <a:sym typeface="Inter"/>
              </a:rPr>
              <a:t>Description: </a:t>
            </a:r>
            <a:r>
              <a:rPr lang="en-US" sz="2400">
                <a:solidFill>
                  <a:schemeClr val="dk1"/>
                </a:solidFill>
                <a:highlight>
                  <a:schemeClr val="lt1"/>
                </a:highlight>
                <a:latin typeface="Inter"/>
                <a:ea typeface="Inter"/>
                <a:cs typeface="Inter"/>
                <a:sym typeface="Inter"/>
              </a:rPr>
              <a:t>U.S. Statutes at Large, Volume 4 (1824-1835) with references of Indian Removal legislation in 1830.</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grpSp>
        <p:nvGrpSpPr>
          <p:cNvPr id="420" name="Google Shape;420;p56"/>
          <p:cNvGrpSpPr/>
          <p:nvPr/>
        </p:nvGrpSpPr>
        <p:grpSpPr>
          <a:xfrm>
            <a:off x="15859155" y="-98041"/>
            <a:ext cx="1562625" cy="1771271"/>
            <a:chOff x="0" y="-130721"/>
            <a:chExt cx="2083500" cy="2361695"/>
          </a:xfrm>
        </p:grpSpPr>
        <p:grpSp>
          <p:nvGrpSpPr>
            <p:cNvPr id="421" name="Google Shape;421;p56"/>
            <p:cNvGrpSpPr/>
            <p:nvPr/>
          </p:nvGrpSpPr>
          <p:grpSpPr>
            <a:xfrm>
              <a:off x="75599" y="-130721"/>
              <a:ext cx="1932614" cy="2361695"/>
              <a:chOff x="0" y="-47625"/>
              <a:chExt cx="704100" cy="860425"/>
            </a:xfrm>
          </p:grpSpPr>
          <p:sp>
            <p:nvSpPr>
              <p:cNvPr id="422" name="Google Shape;422;p5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423" name="Google Shape;423;p5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24" name="Google Shape;424;p5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11</a:t>
              </a:r>
              <a:endParaRPr sz="1400">
                <a:solidFill>
                  <a:schemeClr val="lt1"/>
                </a:solidFill>
              </a:endParaRPr>
            </a:p>
          </p:txBody>
        </p:sp>
      </p:grpSp>
      <p:sp>
        <p:nvSpPr>
          <p:cNvPr id="425" name="Google Shape;425;p56"/>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26" name="Google Shape;426;p56"/>
          <p:cNvGrpSpPr/>
          <p:nvPr/>
        </p:nvGrpSpPr>
        <p:grpSpPr>
          <a:xfrm>
            <a:off x="-254016" y="9230009"/>
            <a:ext cx="18796043" cy="937448"/>
            <a:chOff x="204" y="0"/>
            <a:chExt cx="25061391" cy="1249931"/>
          </a:xfrm>
        </p:grpSpPr>
        <p:grpSp>
          <p:nvGrpSpPr>
            <p:cNvPr id="427" name="Google Shape;427;p56"/>
            <p:cNvGrpSpPr/>
            <p:nvPr/>
          </p:nvGrpSpPr>
          <p:grpSpPr>
            <a:xfrm rot="5400000">
              <a:off x="12002369" y="-11663474"/>
              <a:ext cx="1249931" cy="24576878"/>
              <a:chOff x="0" y="-38100"/>
              <a:chExt cx="246900" cy="4854692"/>
            </a:xfrm>
          </p:grpSpPr>
          <p:sp>
            <p:nvSpPr>
              <p:cNvPr id="428" name="Google Shape;428;p5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29" name="Google Shape;429;p5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30" name="Google Shape;430;p5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431" name="Google Shape;431;p5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32" name="Google Shape;432;p5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33" name="Google Shape;433;p56"/>
          <p:cNvSpPr txBox="1"/>
          <p:nvPr/>
        </p:nvSpPr>
        <p:spPr>
          <a:xfrm>
            <a:off x="1913100" y="455175"/>
            <a:ext cx="144618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00">
                <a:solidFill>
                  <a:srgbClr val="231F20"/>
                </a:solidFill>
                <a:latin typeface="Halant"/>
                <a:ea typeface="Halant"/>
                <a:cs typeface="Halant"/>
                <a:sym typeface="Halant"/>
              </a:rPr>
              <a:t>GALLERY WALK</a:t>
            </a:r>
            <a:endParaRPr sz="600"/>
          </a:p>
        </p:txBody>
      </p:sp>
      <p:sp>
        <p:nvSpPr>
          <p:cNvPr id="434" name="Google Shape;434;p56"/>
          <p:cNvSpPr txBox="1"/>
          <p:nvPr/>
        </p:nvSpPr>
        <p:spPr>
          <a:xfrm>
            <a:off x="10057800" y="2050950"/>
            <a:ext cx="7788000" cy="6801600"/>
          </a:xfrm>
          <a:prstGeom prst="rect">
            <a:avLst/>
          </a:prstGeom>
          <a:noFill/>
          <a:ln>
            <a:noFill/>
          </a:ln>
        </p:spPr>
        <p:txBody>
          <a:bodyPr anchorCtr="0" anchor="t" bIns="91450" lIns="91450" spcFirstLastPara="1" rIns="91450" wrap="square" tIns="91450">
            <a:noAutofit/>
          </a:bodyPr>
          <a:lstStyle/>
          <a:p>
            <a:pPr indent="0" lvl="0" marL="0" rtl="0" algn="l">
              <a:spcBef>
                <a:spcPts val="0"/>
              </a:spcBef>
              <a:spcAft>
                <a:spcPts val="0"/>
              </a:spcAft>
              <a:buNone/>
            </a:pPr>
            <a:r>
              <a:rPr b="1" lang="en-US" sz="2800">
                <a:solidFill>
                  <a:schemeClr val="dk1"/>
                </a:solidFill>
                <a:latin typeface="Inter"/>
                <a:ea typeface="Inter"/>
                <a:cs typeface="Inter"/>
                <a:sym typeface="Inter"/>
              </a:rPr>
              <a:t>Step 1: </a:t>
            </a:r>
            <a:r>
              <a:rPr lang="en-US" sz="2800">
                <a:solidFill>
                  <a:schemeClr val="dk1"/>
                </a:solidFill>
                <a:latin typeface="Inter"/>
                <a:ea typeface="Inter"/>
                <a:cs typeface="Inter"/>
                <a:sym typeface="Inter"/>
              </a:rPr>
              <a:t>With your group, move to a station.</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Step 2: </a:t>
            </a:r>
            <a:r>
              <a:rPr lang="en-US" sz="2800">
                <a:solidFill>
                  <a:schemeClr val="dk1"/>
                </a:solidFill>
                <a:latin typeface="Inter"/>
                <a:ea typeface="Inter"/>
                <a:cs typeface="Inter"/>
                <a:sym typeface="Inter"/>
              </a:rPr>
              <a:t>Read the source.</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Step 3: </a:t>
            </a:r>
            <a:r>
              <a:rPr lang="en-US" sz="2800">
                <a:solidFill>
                  <a:schemeClr val="dk1"/>
                </a:solidFill>
                <a:latin typeface="Inter"/>
                <a:ea typeface="Inter"/>
                <a:cs typeface="Inter"/>
                <a:sym typeface="Inter"/>
              </a:rPr>
              <a:t>Answer the questions.</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Note: </a:t>
            </a:r>
            <a:r>
              <a:rPr lang="en-US" sz="2800">
                <a:solidFill>
                  <a:schemeClr val="dk1"/>
                </a:solidFill>
                <a:latin typeface="Inter"/>
                <a:ea typeface="Inter"/>
                <a:cs typeface="Inter"/>
                <a:sym typeface="Inter"/>
              </a:rPr>
              <a:t>Each source will address at least one of the following topics. After analyzing each source, you will determine which factors were addressed.</a:t>
            </a:r>
            <a:endParaRPr sz="2800">
              <a:solidFill>
                <a:schemeClr val="dk1"/>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Alliance Formation</a:t>
            </a:r>
            <a:endParaRPr sz="2400">
              <a:solidFill>
                <a:srgbClr val="231F20"/>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Military Strength and Strategy</a:t>
            </a:r>
            <a:endParaRPr sz="2400">
              <a:solidFill>
                <a:srgbClr val="231F20"/>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Tributary System &amp; Administrative Control</a:t>
            </a:r>
            <a:endParaRPr sz="2400">
              <a:solidFill>
                <a:srgbClr val="231F20"/>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Geographic Advantage</a:t>
            </a:r>
            <a:endParaRPr sz="2400">
              <a:solidFill>
                <a:srgbClr val="231F20"/>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Religious Integration</a:t>
            </a:r>
            <a:endParaRPr sz="2400">
              <a:solidFill>
                <a:srgbClr val="231F20"/>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Trade Networks</a:t>
            </a:r>
            <a:endParaRPr sz="2400">
              <a:solidFill>
                <a:srgbClr val="231F20"/>
              </a:solidFill>
              <a:latin typeface="Inter"/>
              <a:ea typeface="Inter"/>
              <a:cs typeface="Inter"/>
              <a:sym typeface="Inter"/>
            </a:endParaRPr>
          </a:p>
          <a:p>
            <a:pPr indent="-381000" lvl="0" marL="914400" rtl="0" algn="l">
              <a:lnSpc>
                <a:spcPct val="100000"/>
              </a:lnSpc>
              <a:spcBef>
                <a:spcPts val="0"/>
              </a:spcBef>
              <a:spcAft>
                <a:spcPts val="0"/>
              </a:spcAft>
              <a:buClr>
                <a:srgbClr val="231F20"/>
              </a:buClr>
              <a:buSzPts val="2400"/>
              <a:buFont typeface="Inter"/>
              <a:buAutoNum type="arabicParenR"/>
            </a:pPr>
            <a:r>
              <a:rPr lang="en-US" sz="2400">
                <a:solidFill>
                  <a:srgbClr val="231F20"/>
                </a:solidFill>
                <a:latin typeface="Inter"/>
                <a:ea typeface="Inter"/>
                <a:cs typeface="Inter"/>
                <a:sym typeface="Inter"/>
              </a:rPr>
              <a:t>Agricultural Innovations</a:t>
            </a:r>
            <a:endParaRPr sz="2400">
              <a:solidFill>
                <a:schemeClr val="dk1"/>
              </a:solidFill>
              <a:latin typeface="Inter"/>
              <a:ea typeface="Inter"/>
              <a:cs typeface="Inter"/>
              <a:sym typeface="Inter"/>
            </a:endParaRPr>
          </a:p>
        </p:txBody>
      </p:sp>
      <p:pic>
        <p:nvPicPr>
          <p:cNvPr id="435" name="Google Shape;435;p56"/>
          <p:cNvPicPr preferRelativeResize="0"/>
          <p:nvPr/>
        </p:nvPicPr>
        <p:blipFill>
          <a:blip r:embed="rId4">
            <a:alphaModFix/>
          </a:blip>
          <a:stretch>
            <a:fillRect/>
          </a:stretch>
        </p:blipFill>
        <p:spPr>
          <a:xfrm>
            <a:off x="349500" y="1902150"/>
            <a:ext cx="9506102" cy="5347199"/>
          </a:xfrm>
          <a:prstGeom prst="rect">
            <a:avLst/>
          </a:prstGeom>
          <a:noFill/>
          <a:ln>
            <a:noFill/>
          </a:ln>
        </p:spPr>
      </p:pic>
      <p:sp>
        <p:nvSpPr>
          <p:cNvPr id="436" name="Google Shape;436;p56"/>
          <p:cNvSpPr txBox="1"/>
          <p:nvPr/>
        </p:nvSpPr>
        <p:spPr>
          <a:xfrm>
            <a:off x="381600" y="7394450"/>
            <a:ext cx="9523800" cy="663600"/>
          </a:xfrm>
          <a:prstGeom prst="rect">
            <a:avLst/>
          </a:prstGeom>
          <a:noFill/>
          <a:ln>
            <a:noFill/>
          </a:ln>
        </p:spPr>
        <p:txBody>
          <a:bodyPr anchorCtr="0" anchor="t" bIns="182850" lIns="182850" spcFirstLastPara="1" rIns="182850" wrap="square" tIns="182850">
            <a:noAutofit/>
          </a:bodyPr>
          <a:lstStyle/>
          <a:p>
            <a:pPr indent="0" lvl="0" marL="0" rtl="0" algn="ctr">
              <a:spcBef>
                <a:spcPts val="0"/>
              </a:spcBef>
              <a:spcAft>
                <a:spcPts val="0"/>
              </a:spcAft>
              <a:buNone/>
            </a:pPr>
            <a:r>
              <a:rPr i="1" lang="en-US" sz="2400">
                <a:solidFill>
                  <a:schemeClr val="dk1"/>
                </a:solidFill>
                <a:latin typeface="Inter"/>
                <a:ea typeface="Inter"/>
                <a:cs typeface="Inter"/>
                <a:sym typeface="Inter"/>
              </a:rPr>
              <a:t>This image represents the movement of a gallery walk. </a:t>
            </a:r>
            <a:endParaRPr i="1" sz="2400">
              <a:solidFill>
                <a:schemeClr val="dk1"/>
              </a:solidFill>
              <a:latin typeface="Inter"/>
              <a:ea typeface="Inter"/>
              <a:cs typeface="Inter"/>
              <a:sym typeface="Inter"/>
            </a:endParaRPr>
          </a:p>
          <a:p>
            <a:pPr indent="0" lvl="0" marL="0" rtl="0" algn="ctr">
              <a:spcBef>
                <a:spcPts val="0"/>
              </a:spcBef>
              <a:spcAft>
                <a:spcPts val="0"/>
              </a:spcAft>
              <a:buNone/>
            </a:pPr>
            <a:r>
              <a:rPr i="1" lang="en-US" sz="2400">
                <a:solidFill>
                  <a:schemeClr val="dk1"/>
                </a:solidFill>
                <a:latin typeface="Inter"/>
                <a:ea typeface="Inter"/>
                <a:cs typeface="Inter"/>
                <a:sym typeface="Inter"/>
              </a:rPr>
              <a:t>Our class will just have 8 sources to investigate.</a:t>
            </a:r>
            <a:endParaRPr i="1" sz="24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